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24"/>
  </p:notesMasterIdLst>
  <p:sldIdLst>
    <p:sldId id="674" r:id="rId6"/>
    <p:sldId id="423" r:id="rId7"/>
    <p:sldId id="422" r:id="rId8"/>
    <p:sldId id="677" r:id="rId9"/>
    <p:sldId id="687" r:id="rId10"/>
    <p:sldId id="678" r:id="rId11"/>
    <p:sldId id="679" r:id="rId12"/>
    <p:sldId id="686" r:id="rId13"/>
    <p:sldId id="680" r:id="rId14"/>
    <p:sldId id="681" r:id="rId15"/>
    <p:sldId id="682" r:id="rId16"/>
    <p:sldId id="683" r:id="rId17"/>
    <p:sldId id="685" r:id="rId18"/>
    <p:sldId id="629" r:id="rId19"/>
    <p:sldId id="675" r:id="rId20"/>
    <p:sldId id="630" r:id="rId21"/>
    <p:sldId id="676" r:id="rId22"/>
    <p:sldId id="6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68597-8E2F-4CB9-AECD-BBE6561DCF71}" v="65" dt="2023-05-22T12:26:55.531"/>
    <p1510:client id="{48819117-2857-4037-9614-047FC1AF8AF9}" v="1" dt="2023-05-23T01:15:13.124"/>
    <p1510:client id="{4B77ABE3-3985-4439-B8AB-D76BEACE563C}" v="350" dt="2023-05-24T09:47:01.251"/>
    <p1510:client id="{7B771792-CE9E-4F87-A354-17FEDC2852EB}" v="27" dt="2023-05-24T09:19:12.674"/>
    <p1510:client id="{82B39EE3-F70B-42CA-BE83-7C32DB9BB41C}" v="2" dt="2023-05-24T04:27:00.272"/>
    <p1510:client id="{AD9AC712-6D0F-456D-B089-7CB4C490E928}" v="37" dt="2023-05-24T09:01:14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RER TORRES Javier Eladio" userId="S::ferrer-torres.eladio-javier857@mail.kyutech.jp::8fe3c91b-6177-4471-989c-1764207a0725" providerId="AD" clId="Web-{7B771792-CE9E-4F87-A354-17FEDC2852EB}"/>
    <pc:docChg chg="addSld modSld">
      <pc:chgData name="FERRER TORRES Javier Eladio" userId="S::ferrer-torres.eladio-javier857@mail.kyutech.jp::8fe3c91b-6177-4471-989c-1764207a0725" providerId="AD" clId="Web-{7B771792-CE9E-4F87-A354-17FEDC2852EB}" dt="2023-05-24T09:19:12.674" v="25" actId="1076"/>
      <pc:docMkLst>
        <pc:docMk/>
      </pc:docMkLst>
      <pc:sldChg chg="addSp delSp modSp add replId">
        <pc:chgData name="FERRER TORRES Javier Eladio" userId="S::ferrer-torres.eladio-javier857@mail.kyutech.jp::8fe3c91b-6177-4471-989c-1764207a0725" providerId="AD" clId="Web-{7B771792-CE9E-4F87-A354-17FEDC2852EB}" dt="2023-05-24T09:19:12.674" v="25" actId="1076"/>
        <pc:sldMkLst>
          <pc:docMk/>
          <pc:sldMk cId="3301156412" sldId="685"/>
        </pc:sldMkLst>
        <pc:picChg chg="del">
          <ac:chgData name="FERRER TORRES Javier Eladio" userId="S::ferrer-torres.eladio-javier857@mail.kyutech.jp::8fe3c91b-6177-4471-989c-1764207a0725" providerId="AD" clId="Web-{7B771792-CE9E-4F87-A354-17FEDC2852EB}" dt="2023-05-24T09:14:41.011" v="3"/>
          <ac:picMkLst>
            <pc:docMk/>
            <pc:sldMk cId="3301156412" sldId="685"/>
            <ac:picMk id="4" creationId="{2177FF56-3D12-0CB3-9B8F-6007B10277EE}"/>
          </ac:picMkLst>
        </pc:picChg>
        <pc:picChg chg="del">
          <ac:chgData name="FERRER TORRES Javier Eladio" userId="S::ferrer-torres.eladio-javier857@mail.kyutech.jp::8fe3c91b-6177-4471-989c-1764207a0725" providerId="AD" clId="Web-{7B771792-CE9E-4F87-A354-17FEDC2852EB}" dt="2023-05-24T09:14:39.371" v="2"/>
          <ac:picMkLst>
            <pc:docMk/>
            <pc:sldMk cId="3301156412" sldId="685"/>
            <ac:picMk id="6" creationId="{408A1829-10E2-3D3F-0CFF-B54EA46E0888}"/>
          </ac:picMkLst>
        </pc:picChg>
        <pc:picChg chg="del">
          <ac:chgData name="FERRER TORRES Javier Eladio" userId="S::ferrer-torres.eladio-javier857@mail.kyutech.jp::8fe3c91b-6177-4471-989c-1764207a0725" providerId="AD" clId="Web-{7B771792-CE9E-4F87-A354-17FEDC2852EB}" dt="2023-05-24T09:14:37.371" v="1"/>
          <ac:picMkLst>
            <pc:docMk/>
            <pc:sldMk cId="3301156412" sldId="685"/>
            <ac:picMk id="7" creationId="{5903C374-D725-72C4-6E3C-16A91865ECC2}"/>
          </ac:picMkLst>
        </pc:picChg>
        <pc:picChg chg="add mod modCrop">
          <ac:chgData name="FERRER TORRES Javier Eladio" userId="S::ferrer-torres.eladio-javier857@mail.kyutech.jp::8fe3c91b-6177-4471-989c-1764207a0725" providerId="AD" clId="Web-{7B771792-CE9E-4F87-A354-17FEDC2852EB}" dt="2023-05-24T09:19:12.674" v="25" actId="1076"/>
          <ac:picMkLst>
            <pc:docMk/>
            <pc:sldMk cId="3301156412" sldId="685"/>
            <ac:picMk id="9" creationId="{946756A4-C253-9473-FD00-F712BBBC214C}"/>
          </ac:picMkLst>
        </pc:picChg>
        <pc:picChg chg="add mod modCrop">
          <ac:chgData name="FERRER TORRES Javier Eladio" userId="S::ferrer-torres.eladio-javier857@mail.kyutech.jp::8fe3c91b-6177-4471-989c-1764207a0725" providerId="AD" clId="Web-{7B771792-CE9E-4F87-A354-17FEDC2852EB}" dt="2023-05-24T09:18:53.315" v="23" actId="14100"/>
          <ac:picMkLst>
            <pc:docMk/>
            <pc:sldMk cId="3301156412" sldId="685"/>
            <ac:picMk id="10" creationId="{C385199E-7268-325F-212C-2FA1F97F2890}"/>
          </ac:picMkLst>
        </pc:picChg>
      </pc:sldChg>
    </pc:docChg>
  </pc:docChgLst>
  <pc:docChgLst>
    <pc:chgData name="FERRER TORRES Javier Eladio" userId="S::ferrer-torres.eladio-javier857@mail.kyutech.jp::8fe3c91b-6177-4471-989c-1764207a0725" providerId="AD" clId="Web-{4B77ABE3-3985-4439-B8AB-D76BEACE563C}"/>
    <pc:docChg chg="addSld delSld modSld sldOrd">
      <pc:chgData name="FERRER TORRES Javier Eladio" userId="S::ferrer-torres.eladio-javier857@mail.kyutech.jp::8fe3c91b-6177-4471-989c-1764207a0725" providerId="AD" clId="Web-{4B77ABE3-3985-4439-B8AB-D76BEACE563C}" dt="2023-05-24T09:46:58.423" v="249" actId="20577"/>
      <pc:docMkLst>
        <pc:docMk/>
      </pc:docMkLst>
      <pc:sldChg chg="modSp">
        <pc:chgData name="FERRER TORRES Javier Eladio" userId="S::ferrer-torres.eladio-javier857@mail.kyutech.jp::8fe3c91b-6177-4471-989c-1764207a0725" providerId="AD" clId="Web-{4B77ABE3-3985-4439-B8AB-D76BEACE563C}" dt="2023-05-24T09:30:34.561" v="46" actId="20577"/>
        <pc:sldMkLst>
          <pc:docMk/>
          <pc:sldMk cId="442808474" sldId="422"/>
        </pc:sldMkLst>
        <pc:spChg chg="mod">
          <ac:chgData name="FERRER TORRES Javier Eladio" userId="S::ferrer-torres.eladio-javier857@mail.kyutech.jp::8fe3c91b-6177-4471-989c-1764207a0725" providerId="AD" clId="Web-{4B77ABE3-3985-4439-B8AB-D76BEACE563C}" dt="2023-05-24T09:30:34.561" v="46" actId="20577"/>
          <ac:spMkLst>
            <pc:docMk/>
            <pc:sldMk cId="442808474" sldId="422"/>
            <ac:spMk id="3" creationId="{A3CE7ED4-FBC9-D475-A556-A5234D29465D}"/>
          </ac:spMkLst>
        </pc:spChg>
      </pc:sldChg>
      <pc:sldChg chg="ord">
        <pc:chgData name="FERRER TORRES Javier Eladio" userId="S::ferrer-torres.eladio-javier857@mail.kyutech.jp::8fe3c91b-6177-4471-989c-1764207a0725" providerId="AD" clId="Web-{4B77ABE3-3985-4439-B8AB-D76BEACE563C}" dt="2023-05-24T09:21:30.626" v="3"/>
        <pc:sldMkLst>
          <pc:docMk/>
          <pc:sldMk cId="1635494692" sldId="629"/>
        </pc:sldMkLst>
      </pc:sldChg>
      <pc:sldChg chg="ord">
        <pc:chgData name="FERRER TORRES Javier Eladio" userId="S::ferrer-torres.eladio-javier857@mail.kyutech.jp::8fe3c91b-6177-4471-989c-1764207a0725" providerId="AD" clId="Web-{4B77ABE3-3985-4439-B8AB-D76BEACE563C}" dt="2023-05-24T09:21:30.626" v="1"/>
        <pc:sldMkLst>
          <pc:docMk/>
          <pc:sldMk cId="3790025817" sldId="630"/>
        </pc:sldMkLst>
      </pc:sldChg>
      <pc:sldChg chg="ord">
        <pc:chgData name="FERRER TORRES Javier Eladio" userId="S::ferrer-torres.eladio-javier857@mail.kyutech.jp::8fe3c91b-6177-4471-989c-1764207a0725" providerId="AD" clId="Web-{4B77ABE3-3985-4439-B8AB-D76BEACE563C}" dt="2023-05-24T09:21:30.626" v="2"/>
        <pc:sldMkLst>
          <pc:docMk/>
          <pc:sldMk cId="3458650072" sldId="675"/>
        </pc:sldMkLst>
      </pc:sldChg>
      <pc:sldChg chg="ord">
        <pc:chgData name="FERRER TORRES Javier Eladio" userId="S::ferrer-torres.eladio-javier857@mail.kyutech.jp::8fe3c91b-6177-4471-989c-1764207a0725" providerId="AD" clId="Web-{4B77ABE3-3985-4439-B8AB-D76BEACE563C}" dt="2023-05-24T09:21:30.610" v="0"/>
        <pc:sldMkLst>
          <pc:docMk/>
          <pc:sldMk cId="2765971019" sldId="676"/>
        </pc:sldMkLst>
      </pc:sldChg>
      <pc:sldChg chg="addSp modSp">
        <pc:chgData name="FERRER TORRES Javier Eladio" userId="S::ferrer-torres.eladio-javier857@mail.kyutech.jp::8fe3c91b-6177-4471-989c-1764207a0725" providerId="AD" clId="Web-{4B77ABE3-3985-4439-B8AB-D76BEACE563C}" dt="2023-05-24T09:42:19.979" v="219" actId="20577"/>
        <pc:sldMkLst>
          <pc:docMk/>
          <pc:sldMk cId="2170536586" sldId="678"/>
        </pc:sldMkLst>
        <pc:spChg chg="add mod">
          <ac:chgData name="FERRER TORRES Javier Eladio" userId="S::ferrer-torres.eladio-javier857@mail.kyutech.jp::8fe3c91b-6177-4471-989c-1764207a0725" providerId="AD" clId="Web-{4B77ABE3-3985-4439-B8AB-D76BEACE563C}" dt="2023-05-24T09:42:19.979" v="219" actId="20577"/>
          <ac:spMkLst>
            <pc:docMk/>
            <pc:sldMk cId="2170536586" sldId="678"/>
            <ac:spMk id="7" creationId="{529721E8-E976-9989-C42A-F0FEC3E97A78}"/>
          </ac:spMkLst>
        </pc:spChg>
        <pc:picChg chg="add mod">
          <ac:chgData name="FERRER TORRES Javier Eladio" userId="S::ferrer-torres.eladio-javier857@mail.kyutech.jp::8fe3c91b-6177-4471-989c-1764207a0725" providerId="AD" clId="Web-{4B77ABE3-3985-4439-B8AB-D76BEACE563C}" dt="2023-05-24T09:33:02.575" v="59" actId="1076"/>
          <ac:picMkLst>
            <pc:docMk/>
            <pc:sldMk cId="2170536586" sldId="678"/>
            <ac:picMk id="4" creationId="{F3AF17C3-1640-BF2C-842F-7991C424BE28}"/>
          </ac:picMkLst>
        </pc:picChg>
        <pc:picChg chg="mod ord">
          <ac:chgData name="FERRER TORRES Javier Eladio" userId="S::ferrer-torres.eladio-javier857@mail.kyutech.jp::8fe3c91b-6177-4471-989c-1764207a0725" providerId="AD" clId="Web-{4B77ABE3-3985-4439-B8AB-D76BEACE563C}" dt="2023-05-24T09:41:38.134" v="207"/>
          <ac:picMkLst>
            <pc:docMk/>
            <pc:sldMk cId="2170536586" sldId="678"/>
            <ac:picMk id="5" creationId="{020B6CC1-9CA4-35A5-BDAF-8719788E7728}"/>
          </ac:picMkLst>
        </pc:picChg>
        <pc:picChg chg="add mod">
          <ac:chgData name="FERRER TORRES Javier Eladio" userId="S::ferrer-torres.eladio-javier857@mail.kyutech.jp::8fe3c91b-6177-4471-989c-1764207a0725" providerId="AD" clId="Web-{4B77ABE3-3985-4439-B8AB-D76BEACE563C}" dt="2023-05-24T09:32:43.184" v="54" actId="14100"/>
          <ac:picMkLst>
            <pc:docMk/>
            <pc:sldMk cId="2170536586" sldId="678"/>
            <ac:picMk id="6" creationId="{E0F9FBEF-0434-E4F7-8C16-FF6CED53F884}"/>
          </ac:picMkLst>
        </pc:picChg>
      </pc:sldChg>
      <pc:sldChg chg="addSp modSp">
        <pc:chgData name="FERRER TORRES Javier Eladio" userId="S::ferrer-torres.eladio-javier857@mail.kyutech.jp::8fe3c91b-6177-4471-989c-1764207a0725" providerId="AD" clId="Web-{4B77ABE3-3985-4439-B8AB-D76BEACE563C}" dt="2023-05-24T09:22:56.238" v="8"/>
        <pc:sldMkLst>
          <pc:docMk/>
          <pc:sldMk cId="2894489268" sldId="679"/>
        </pc:sldMkLst>
        <pc:spChg chg="ord">
          <ac:chgData name="FERRER TORRES Javier Eladio" userId="S::ferrer-torres.eladio-javier857@mail.kyutech.jp::8fe3c91b-6177-4471-989c-1764207a0725" providerId="AD" clId="Web-{4B77ABE3-3985-4439-B8AB-D76BEACE563C}" dt="2023-05-24T09:22:56.238" v="8"/>
          <ac:spMkLst>
            <pc:docMk/>
            <pc:sldMk cId="2894489268" sldId="679"/>
            <ac:spMk id="2" creationId="{10777F89-E8AB-7041-A51C-5B6B8048F2B1}"/>
          </ac:spMkLst>
        </pc:spChg>
        <pc:picChg chg="add mod">
          <ac:chgData name="FERRER TORRES Javier Eladio" userId="S::ferrer-torres.eladio-javier857@mail.kyutech.jp::8fe3c91b-6177-4471-989c-1764207a0725" providerId="AD" clId="Web-{4B77ABE3-3985-4439-B8AB-D76BEACE563C}" dt="2023-05-24T09:22:48.066" v="7" actId="14100"/>
          <ac:picMkLst>
            <pc:docMk/>
            <pc:sldMk cId="2894489268" sldId="679"/>
            <ac:picMk id="4" creationId="{D43137BD-63CC-3E09-8E7F-46122DB27C17}"/>
          </ac:picMkLst>
        </pc:picChg>
      </pc:sldChg>
      <pc:sldChg chg="modSp">
        <pc:chgData name="FERRER TORRES Javier Eladio" userId="S::ferrer-torres.eladio-javier857@mail.kyutech.jp::8fe3c91b-6177-4471-989c-1764207a0725" providerId="AD" clId="Web-{4B77ABE3-3985-4439-B8AB-D76BEACE563C}" dt="2023-05-24T09:46:58.423" v="249" actId="20577"/>
        <pc:sldMkLst>
          <pc:docMk/>
          <pc:sldMk cId="660701267" sldId="683"/>
        </pc:sldMkLst>
        <pc:spChg chg="mod">
          <ac:chgData name="FERRER TORRES Javier Eladio" userId="S::ferrer-torres.eladio-javier857@mail.kyutech.jp::8fe3c91b-6177-4471-989c-1764207a0725" providerId="AD" clId="Web-{4B77ABE3-3985-4439-B8AB-D76BEACE563C}" dt="2023-05-24T09:46:58.423" v="249" actId="20577"/>
          <ac:spMkLst>
            <pc:docMk/>
            <pc:sldMk cId="660701267" sldId="683"/>
            <ac:spMk id="2" creationId="{10777F89-E8AB-7041-A51C-5B6B8048F2B1}"/>
          </ac:spMkLst>
        </pc:spChg>
      </pc:sldChg>
      <pc:sldChg chg="modSp">
        <pc:chgData name="FERRER TORRES Javier Eladio" userId="S::ferrer-torres.eladio-javier857@mail.kyutech.jp::8fe3c91b-6177-4471-989c-1764207a0725" providerId="AD" clId="Web-{4B77ABE3-3985-4439-B8AB-D76BEACE563C}" dt="2023-05-24T09:46:52.892" v="243" actId="20577"/>
        <pc:sldMkLst>
          <pc:docMk/>
          <pc:sldMk cId="3301156412" sldId="685"/>
        </pc:sldMkLst>
        <pc:spChg chg="mod">
          <ac:chgData name="FERRER TORRES Javier Eladio" userId="S::ferrer-torres.eladio-javier857@mail.kyutech.jp::8fe3c91b-6177-4471-989c-1764207a0725" providerId="AD" clId="Web-{4B77ABE3-3985-4439-B8AB-D76BEACE563C}" dt="2023-05-24T09:46:52.892" v="243" actId="20577"/>
          <ac:spMkLst>
            <pc:docMk/>
            <pc:sldMk cId="3301156412" sldId="685"/>
            <ac:spMk id="2" creationId="{10777F89-E8AB-7041-A51C-5B6B8048F2B1}"/>
          </ac:spMkLst>
        </pc:spChg>
        <pc:picChg chg="mod">
          <ac:chgData name="FERRER TORRES Javier Eladio" userId="S::ferrer-torres.eladio-javier857@mail.kyutech.jp::8fe3c91b-6177-4471-989c-1764207a0725" providerId="AD" clId="Web-{4B77ABE3-3985-4439-B8AB-D76BEACE563C}" dt="2023-05-24T09:45:49.937" v="223" actId="1076"/>
          <ac:picMkLst>
            <pc:docMk/>
            <pc:sldMk cId="3301156412" sldId="685"/>
            <ac:picMk id="9" creationId="{946756A4-C253-9473-FD00-F712BBBC214C}"/>
          </ac:picMkLst>
        </pc:picChg>
        <pc:picChg chg="mod">
          <ac:chgData name="FERRER TORRES Javier Eladio" userId="S::ferrer-torres.eladio-javier857@mail.kyutech.jp::8fe3c91b-6177-4471-989c-1764207a0725" providerId="AD" clId="Web-{4B77ABE3-3985-4439-B8AB-D76BEACE563C}" dt="2023-05-24T09:45:47.531" v="222" actId="1076"/>
          <ac:picMkLst>
            <pc:docMk/>
            <pc:sldMk cId="3301156412" sldId="685"/>
            <ac:picMk id="10" creationId="{C385199E-7268-325F-212C-2FA1F97F2890}"/>
          </ac:picMkLst>
        </pc:picChg>
      </pc:sldChg>
      <pc:sldChg chg="addSp delSp modSp add replId">
        <pc:chgData name="FERRER TORRES Javier Eladio" userId="S::ferrer-torres.eladio-javier857@mail.kyutech.jp::8fe3c91b-6177-4471-989c-1764207a0725" providerId="AD" clId="Web-{4B77ABE3-3985-4439-B8AB-D76BEACE563C}" dt="2023-05-24T09:23:36.598" v="14"/>
        <pc:sldMkLst>
          <pc:docMk/>
          <pc:sldMk cId="18825131" sldId="686"/>
        </pc:sldMkLst>
        <pc:picChg chg="del">
          <ac:chgData name="FERRER TORRES Javier Eladio" userId="S::ferrer-torres.eladio-javier857@mail.kyutech.jp::8fe3c91b-6177-4471-989c-1764207a0725" providerId="AD" clId="Web-{4B77ABE3-3985-4439-B8AB-D76BEACE563C}" dt="2023-05-24T09:23:07.972" v="10"/>
          <ac:picMkLst>
            <pc:docMk/>
            <pc:sldMk cId="18825131" sldId="686"/>
            <ac:picMk id="4" creationId="{D43137BD-63CC-3E09-8E7F-46122DB27C17}"/>
          </ac:picMkLst>
        </pc:picChg>
        <pc:picChg chg="add mod ord">
          <ac:chgData name="FERRER TORRES Javier Eladio" userId="S::ferrer-torres.eladio-javier857@mail.kyutech.jp::8fe3c91b-6177-4471-989c-1764207a0725" providerId="AD" clId="Web-{4B77ABE3-3985-4439-B8AB-D76BEACE563C}" dt="2023-05-24T09:23:36.598" v="14"/>
          <ac:picMkLst>
            <pc:docMk/>
            <pc:sldMk cId="18825131" sldId="686"/>
            <ac:picMk id="5" creationId="{535A0311-AD81-5A18-F9F8-742F84E7D20D}"/>
          </ac:picMkLst>
        </pc:picChg>
      </pc:sldChg>
      <pc:sldChg chg="addSp delSp modSp add replId">
        <pc:chgData name="FERRER TORRES Javier Eladio" userId="S::ferrer-torres.eladio-javier857@mail.kyutech.jp::8fe3c91b-6177-4471-989c-1764207a0725" providerId="AD" clId="Web-{4B77ABE3-3985-4439-B8AB-D76BEACE563C}" dt="2023-05-24T09:27:14.322" v="25" actId="1076"/>
        <pc:sldMkLst>
          <pc:docMk/>
          <pc:sldMk cId="2890094686" sldId="687"/>
        </pc:sldMkLst>
        <pc:spChg chg="del">
          <ac:chgData name="FERRER TORRES Javier Eladio" userId="S::ferrer-torres.eladio-javier857@mail.kyutech.jp::8fe3c91b-6177-4471-989c-1764207a0725" providerId="AD" clId="Web-{4B77ABE3-3985-4439-B8AB-D76BEACE563C}" dt="2023-05-24T09:27:06.119" v="23"/>
          <ac:spMkLst>
            <pc:docMk/>
            <pc:sldMk cId="2890094686" sldId="687"/>
            <ac:spMk id="4" creationId="{53D80472-1F7E-B490-6E65-55F08B4CF2AF}"/>
          </ac:spMkLst>
        </pc:spChg>
        <pc:picChg chg="add mod modCrop">
          <ac:chgData name="FERRER TORRES Javier Eladio" userId="S::ferrer-torres.eladio-javier857@mail.kyutech.jp::8fe3c91b-6177-4471-989c-1764207a0725" providerId="AD" clId="Web-{4B77ABE3-3985-4439-B8AB-D76BEACE563C}" dt="2023-05-24T09:27:14.322" v="25" actId="1076"/>
          <ac:picMkLst>
            <pc:docMk/>
            <pc:sldMk cId="2890094686" sldId="687"/>
            <ac:picMk id="6" creationId="{060ACDB0-ACAC-2A5E-6896-FDB0480E7CC4}"/>
          </ac:picMkLst>
        </pc:picChg>
        <pc:picChg chg="del">
          <ac:chgData name="FERRER TORRES Javier Eladio" userId="S::ferrer-torres.eladio-javier857@mail.kyutech.jp::8fe3c91b-6177-4471-989c-1764207a0725" providerId="AD" clId="Web-{4B77ABE3-3985-4439-B8AB-D76BEACE563C}" dt="2023-05-24T09:26:15.664" v="18"/>
          <ac:picMkLst>
            <pc:docMk/>
            <pc:sldMk cId="2890094686" sldId="687"/>
            <ac:picMk id="1032" creationId="{9FD3E598-E5E2-D181-1AA1-53B8F0FCDF46}"/>
          </ac:picMkLst>
        </pc:picChg>
      </pc:sldChg>
      <pc:sldChg chg="add del replId">
        <pc:chgData name="FERRER TORRES Javier Eladio" userId="S::ferrer-torres.eladio-javier857@mail.kyutech.jp::8fe3c91b-6177-4471-989c-1764207a0725" providerId="AD" clId="Web-{4B77ABE3-3985-4439-B8AB-D76BEACE563C}" dt="2023-05-24T09:32:22.605" v="49"/>
        <pc:sldMkLst>
          <pc:docMk/>
          <pc:sldMk cId="2948590029" sldId="688"/>
        </pc:sldMkLst>
      </pc:sldChg>
    </pc:docChg>
  </pc:docChgLst>
  <pc:docChgLst>
    <pc:chgData name="FERRER TORRES Javier Eladio" userId="S::ferrer-torres.eladio-javier857@mail.kyutech.jp::8fe3c91b-6177-4471-989c-1764207a0725" providerId="AD" clId="Web-{AD9AC712-6D0F-456D-B089-7CB4C490E928}"/>
    <pc:docChg chg="modSld">
      <pc:chgData name="FERRER TORRES Javier Eladio" userId="S::ferrer-torres.eladio-javier857@mail.kyutech.jp::8fe3c91b-6177-4471-989c-1764207a0725" providerId="AD" clId="Web-{AD9AC712-6D0F-456D-B089-7CB4C490E928}" dt="2023-05-24T09:01:10.612" v="9"/>
      <pc:docMkLst>
        <pc:docMk/>
      </pc:docMkLst>
      <pc:sldChg chg="modSp">
        <pc:chgData name="FERRER TORRES Javier Eladio" userId="S::ferrer-torres.eladio-javier857@mail.kyutech.jp::8fe3c91b-6177-4471-989c-1764207a0725" providerId="AD" clId="Web-{AD9AC712-6D0F-456D-B089-7CB4C490E928}" dt="2023-05-24T09:01:10.612" v="9"/>
        <pc:sldMkLst>
          <pc:docMk/>
          <pc:sldMk cId="1635494692" sldId="629"/>
        </pc:sldMkLst>
        <pc:graphicFrameChg chg="mod modGraphic">
          <ac:chgData name="FERRER TORRES Javier Eladio" userId="S::ferrer-torres.eladio-javier857@mail.kyutech.jp::8fe3c91b-6177-4471-989c-1764207a0725" providerId="AD" clId="Web-{AD9AC712-6D0F-456D-B089-7CB4C490E928}" dt="2023-05-24T09:01:10.612" v="9"/>
          <ac:graphicFrameMkLst>
            <pc:docMk/>
            <pc:sldMk cId="1635494692" sldId="629"/>
            <ac:graphicFrameMk id="4" creationId="{0E73E245-0D87-AF25-E5E8-8C8D76E09985}"/>
          </ac:graphicFrameMkLst>
        </pc:graphicFrameChg>
      </pc:sldChg>
      <pc:sldChg chg="modSp">
        <pc:chgData name="FERRER TORRES Javier Eladio" userId="S::ferrer-torres.eladio-javier857@mail.kyutech.jp::8fe3c91b-6177-4471-989c-1764207a0725" providerId="AD" clId="Web-{AD9AC712-6D0F-456D-B089-7CB4C490E928}" dt="2023-05-24T09:01:00.065" v="5"/>
        <pc:sldMkLst>
          <pc:docMk/>
          <pc:sldMk cId="3458650072" sldId="675"/>
        </pc:sldMkLst>
        <pc:graphicFrameChg chg="mod modGraphic">
          <ac:chgData name="FERRER TORRES Javier Eladio" userId="S::ferrer-torres.eladio-javier857@mail.kyutech.jp::8fe3c91b-6177-4471-989c-1764207a0725" providerId="AD" clId="Web-{AD9AC712-6D0F-456D-B089-7CB4C490E928}" dt="2023-05-24T09:01:00.065" v="5"/>
          <ac:graphicFrameMkLst>
            <pc:docMk/>
            <pc:sldMk cId="3458650072" sldId="675"/>
            <ac:graphicFrameMk id="4" creationId="{0E73E245-0D87-AF25-E5E8-8C8D76E09985}"/>
          </ac:graphicFrameMkLst>
        </pc:graphicFrameChg>
      </pc:sldChg>
    </pc:docChg>
  </pc:docChgLst>
  <pc:docChgLst>
    <pc:chgData name="FERRER TORRES Javier Eladio" userId="S::ferrer-torres.eladio-javier857@mail.kyutech.jp::8fe3c91b-6177-4471-989c-1764207a0725" providerId="AD" clId="Web-{82B39EE3-F70B-42CA-BE83-7C32DB9BB41C}"/>
    <pc:docChg chg="modSld">
      <pc:chgData name="FERRER TORRES Javier Eladio" userId="S::ferrer-torres.eladio-javier857@mail.kyutech.jp::8fe3c91b-6177-4471-989c-1764207a0725" providerId="AD" clId="Web-{82B39EE3-F70B-42CA-BE83-7C32DB9BB41C}" dt="2023-05-24T04:27:00.272" v="1" actId="1076"/>
      <pc:docMkLst>
        <pc:docMk/>
      </pc:docMkLst>
      <pc:sldChg chg="modSp">
        <pc:chgData name="FERRER TORRES Javier Eladio" userId="S::ferrer-torres.eladio-javier857@mail.kyutech.jp::8fe3c91b-6177-4471-989c-1764207a0725" providerId="AD" clId="Web-{82B39EE3-F70B-42CA-BE83-7C32DB9BB41C}" dt="2023-05-24T04:27:00.272" v="1" actId="1076"/>
        <pc:sldMkLst>
          <pc:docMk/>
          <pc:sldMk cId="413555790" sldId="684"/>
        </pc:sldMkLst>
        <pc:graphicFrameChg chg="mod modGraphic">
          <ac:chgData name="FERRER TORRES Javier Eladio" userId="S::ferrer-torres.eladio-javier857@mail.kyutech.jp::8fe3c91b-6177-4471-989c-1764207a0725" providerId="AD" clId="Web-{82B39EE3-F70B-42CA-BE83-7C32DB9BB41C}" dt="2023-05-24T04:27:00.272" v="1" actId="1076"/>
          <ac:graphicFrameMkLst>
            <pc:docMk/>
            <pc:sldMk cId="413555790" sldId="684"/>
            <ac:graphicFrameMk id="4" creationId="{1C667CB2-2FD6-648D-D085-E529D63FBF92}"/>
          </ac:graphicFrameMkLst>
        </pc:graphicFrameChg>
      </pc:sldChg>
    </pc:docChg>
  </pc:docChgLst>
  <pc:docChgLst>
    <pc:chgData name="FERRER TORRES Javier Eladio" userId="8fe3c91b-6177-4471-989c-1764207a0725" providerId="ADAL" clId="{05368597-8E2F-4CB9-AECD-BBE6561DCF71}"/>
    <pc:docChg chg="undo custSel addSld delSld modSld">
      <pc:chgData name="FERRER TORRES Javier Eladio" userId="8fe3c91b-6177-4471-989c-1764207a0725" providerId="ADAL" clId="{05368597-8E2F-4CB9-AECD-BBE6561DCF71}" dt="2023-05-22T12:27:27.768" v="642" actId="478"/>
      <pc:docMkLst>
        <pc:docMk/>
      </pc:docMkLst>
      <pc:sldChg chg="modSp mod">
        <pc:chgData name="FERRER TORRES Javier Eladio" userId="8fe3c91b-6177-4471-989c-1764207a0725" providerId="ADAL" clId="{05368597-8E2F-4CB9-AECD-BBE6561DCF71}" dt="2023-05-22T10:39:22.750" v="544" actId="403"/>
        <pc:sldMkLst>
          <pc:docMk/>
          <pc:sldMk cId="1635494692" sldId="629"/>
        </pc:sldMkLst>
        <pc:graphicFrameChg chg="mod modGraphic">
          <ac:chgData name="FERRER TORRES Javier Eladio" userId="8fe3c91b-6177-4471-989c-1764207a0725" providerId="ADAL" clId="{05368597-8E2F-4CB9-AECD-BBE6561DCF71}" dt="2023-05-22T10:39:15.188" v="540" actId="403"/>
          <ac:graphicFrameMkLst>
            <pc:docMk/>
            <pc:sldMk cId="1635494692" sldId="629"/>
            <ac:graphicFrameMk id="4" creationId="{0E73E245-0D87-AF25-E5E8-8C8D76E09985}"/>
          </ac:graphicFrameMkLst>
        </pc:graphicFrameChg>
        <pc:graphicFrameChg chg="modGraphic">
          <ac:chgData name="FERRER TORRES Javier Eladio" userId="8fe3c91b-6177-4471-989c-1764207a0725" providerId="ADAL" clId="{05368597-8E2F-4CB9-AECD-BBE6561DCF71}" dt="2023-05-22T10:39:22.750" v="544" actId="403"/>
          <ac:graphicFrameMkLst>
            <pc:docMk/>
            <pc:sldMk cId="1635494692" sldId="629"/>
            <ac:graphicFrameMk id="6" creationId="{2DCE7A86-06C3-442D-89AD-A2B68942164D}"/>
          </ac:graphicFrameMkLst>
        </pc:graphicFrameChg>
      </pc:sldChg>
      <pc:sldChg chg="addSp delSp modSp mod">
        <pc:chgData name="FERRER TORRES Javier Eladio" userId="8fe3c91b-6177-4471-989c-1764207a0725" providerId="ADAL" clId="{05368597-8E2F-4CB9-AECD-BBE6561DCF71}" dt="2023-05-22T10:42:40.806" v="601" actId="122"/>
        <pc:sldMkLst>
          <pc:docMk/>
          <pc:sldMk cId="3790025817" sldId="630"/>
        </pc:sldMkLst>
        <pc:graphicFrameChg chg="mod modGraphic">
          <ac:chgData name="FERRER TORRES Javier Eladio" userId="8fe3c91b-6177-4471-989c-1764207a0725" providerId="ADAL" clId="{05368597-8E2F-4CB9-AECD-BBE6561DCF71}" dt="2023-05-22T10:42:40.806" v="601" actId="122"/>
          <ac:graphicFrameMkLst>
            <pc:docMk/>
            <pc:sldMk cId="3790025817" sldId="630"/>
            <ac:graphicFrameMk id="4" creationId="{C01E1CB4-B15B-DEFB-B25D-625E45CC9EC2}"/>
          </ac:graphicFrameMkLst>
        </pc:graphicFrameChg>
        <pc:graphicFrameChg chg="del">
          <ac:chgData name="FERRER TORRES Javier Eladio" userId="8fe3c91b-6177-4471-989c-1764207a0725" providerId="ADAL" clId="{05368597-8E2F-4CB9-AECD-BBE6561DCF71}" dt="2023-05-22T04:52:58.299" v="14" actId="478"/>
          <ac:graphicFrameMkLst>
            <pc:docMk/>
            <pc:sldMk cId="3790025817" sldId="630"/>
            <ac:graphicFrameMk id="5" creationId="{EDD95633-19AD-A662-F73C-4B8B06E7634E}"/>
          </ac:graphicFrameMkLst>
        </pc:graphicFrameChg>
        <pc:graphicFrameChg chg="add mod modGraphic">
          <ac:chgData name="FERRER TORRES Javier Eladio" userId="8fe3c91b-6177-4471-989c-1764207a0725" providerId="ADAL" clId="{05368597-8E2F-4CB9-AECD-BBE6561DCF71}" dt="2023-05-22T10:39:32.485" v="548" actId="403"/>
          <ac:graphicFrameMkLst>
            <pc:docMk/>
            <pc:sldMk cId="3790025817" sldId="630"/>
            <ac:graphicFrameMk id="6" creationId="{374C2C4F-BBA4-3F4E-B617-BA8ABCA87888}"/>
          </ac:graphicFrameMkLst>
        </pc:graphicFrameChg>
      </pc:sldChg>
      <pc:sldChg chg="modSp mod">
        <pc:chgData name="FERRER TORRES Javier Eladio" userId="8fe3c91b-6177-4471-989c-1764207a0725" providerId="ADAL" clId="{05368597-8E2F-4CB9-AECD-BBE6561DCF71}" dt="2023-05-22T10:14:59.509" v="459" actId="20577"/>
        <pc:sldMkLst>
          <pc:docMk/>
          <pc:sldMk cId="3707832535" sldId="674"/>
        </pc:sldMkLst>
        <pc:spChg chg="mod">
          <ac:chgData name="FERRER TORRES Javier Eladio" userId="8fe3c91b-6177-4471-989c-1764207a0725" providerId="ADAL" clId="{05368597-8E2F-4CB9-AECD-BBE6561DCF71}" dt="2023-05-22T10:14:59.509" v="459" actId="20577"/>
          <ac:spMkLst>
            <pc:docMk/>
            <pc:sldMk cId="3707832535" sldId="674"/>
            <ac:spMk id="62" creationId="{00000000-0000-0000-0000-000000000000}"/>
          </ac:spMkLst>
        </pc:spChg>
        <pc:spChg chg="mod">
          <ac:chgData name="FERRER TORRES Javier Eladio" userId="8fe3c91b-6177-4471-989c-1764207a0725" providerId="ADAL" clId="{05368597-8E2F-4CB9-AECD-BBE6561DCF71}" dt="2023-05-22T10:14:40.482" v="454" actId="20577"/>
          <ac:spMkLst>
            <pc:docMk/>
            <pc:sldMk cId="3707832535" sldId="674"/>
            <ac:spMk id="63" creationId="{00000000-0000-0000-0000-000000000000}"/>
          </ac:spMkLst>
        </pc:spChg>
      </pc:sldChg>
      <pc:sldChg chg="addSp delSp modSp mod">
        <pc:chgData name="FERRER TORRES Javier Eladio" userId="8fe3c91b-6177-4471-989c-1764207a0725" providerId="ADAL" clId="{05368597-8E2F-4CB9-AECD-BBE6561DCF71}" dt="2023-05-22T10:40:48.506" v="574"/>
        <pc:sldMkLst>
          <pc:docMk/>
          <pc:sldMk cId="3458650072" sldId="675"/>
        </pc:sldMkLst>
        <pc:graphicFrameChg chg="mod modGraphic">
          <ac:chgData name="FERRER TORRES Javier Eladio" userId="8fe3c91b-6177-4471-989c-1764207a0725" providerId="ADAL" clId="{05368597-8E2F-4CB9-AECD-BBE6561DCF71}" dt="2023-05-22T10:40:48.506" v="574"/>
          <ac:graphicFrameMkLst>
            <pc:docMk/>
            <pc:sldMk cId="3458650072" sldId="675"/>
            <ac:graphicFrameMk id="4" creationId="{0E73E245-0D87-AF25-E5E8-8C8D76E09985}"/>
          </ac:graphicFrameMkLst>
        </pc:graphicFrameChg>
        <pc:graphicFrameChg chg="del">
          <ac:chgData name="FERRER TORRES Javier Eladio" userId="8fe3c91b-6177-4471-989c-1764207a0725" providerId="ADAL" clId="{05368597-8E2F-4CB9-AECD-BBE6561DCF71}" dt="2023-05-22T04:52:50.020" v="11" actId="478"/>
          <ac:graphicFrameMkLst>
            <pc:docMk/>
            <pc:sldMk cId="3458650072" sldId="675"/>
            <ac:graphicFrameMk id="5" creationId="{3C7485F6-A5EE-D99D-AE91-D3BB7D496994}"/>
          </ac:graphicFrameMkLst>
        </pc:graphicFrameChg>
        <pc:graphicFrameChg chg="add mod">
          <ac:chgData name="FERRER TORRES Javier Eladio" userId="8fe3c91b-6177-4471-989c-1764207a0725" providerId="ADAL" clId="{05368597-8E2F-4CB9-AECD-BBE6561DCF71}" dt="2023-05-22T04:52:54.106" v="13" actId="1076"/>
          <ac:graphicFrameMkLst>
            <pc:docMk/>
            <pc:sldMk cId="3458650072" sldId="675"/>
            <ac:graphicFrameMk id="6" creationId="{DB0E4748-D4FE-42F8-F1FA-9195221ADC9F}"/>
          </ac:graphicFrameMkLst>
        </pc:graphicFrameChg>
      </pc:sldChg>
      <pc:sldChg chg="addSp delSp modSp mod">
        <pc:chgData name="FERRER TORRES Javier Eladio" userId="8fe3c91b-6177-4471-989c-1764207a0725" providerId="ADAL" clId="{05368597-8E2F-4CB9-AECD-BBE6561DCF71}" dt="2023-05-22T10:41:18.557" v="583" actId="404"/>
        <pc:sldMkLst>
          <pc:docMk/>
          <pc:sldMk cId="2765971019" sldId="676"/>
        </pc:sldMkLst>
        <pc:spChg chg="mod">
          <ac:chgData name="FERRER TORRES Javier Eladio" userId="8fe3c91b-6177-4471-989c-1764207a0725" providerId="ADAL" clId="{05368597-8E2F-4CB9-AECD-BBE6561DCF71}" dt="2023-05-22T07:42:41.506" v="44" actId="20577"/>
          <ac:spMkLst>
            <pc:docMk/>
            <pc:sldMk cId="2765971019" sldId="676"/>
            <ac:spMk id="2" creationId="{10777F89-E8AB-7041-A51C-5B6B8048F2B1}"/>
          </ac:spMkLst>
        </pc:spChg>
        <pc:graphicFrameChg chg="add del mod modGraphic">
          <ac:chgData name="FERRER TORRES Javier Eladio" userId="8fe3c91b-6177-4471-989c-1764207a0725" providerId="ADAL" clId="{05368597-8E2F-4CB9-AECD-BBE6561DCF71}" dt="2023-05-22T10:41:18.557" v="583" actId="404"/>
          <ac:graphicFrameMkLst>
            <pc:docMk/>
            <pc:sldMk cId="2765971019" sldId="676"/>
            <ac:graphicFrameMk id="5" creationId="{81999437-4544-D290-F6C0-33C103926440}"/>
          </ac:graphicFrameMkLst>
        </pc:graphicFrameChg>
        <pc:graphicFrameChg chg="del">
          <ac:chgData name="FERRER TORRES Javier Eladio" userId="8fe3c91b-6177-4471-989c-1764207a0725" providerId="ADAL" clId="{05368597-8E2F-4CB9-AECD-BBE6561DCF71}" dt="2023-05-22T04:53:05.521" v="17" actId="478"/>
          <ac:graphicFrameMkLst>
            <pc:docMk/>
            <pc:sldMk cId="2765971019" sldId="676"/>
            <ac:graphicFrameMk id="6" creationId="{74DD45FC-FA09-D524-A6BB-1AEBE16B9B39}"/>
          </ac:graphicFrameMkLst>
        </pc:graphicFrameChg>
        <pc:graphicFrameChg chg="add del mod modGraphic">
          <ac:chgData name="FERRER TORRES Javier Eladio" userId="8fe3c91b-6177-4471-989c-1764207a0725" providerId="ADAL" clId="{05368597-8E2F-4CB9-AECD-BBE6561DCF71}" dt="2023-05-22T10:39:39.580" v="552" actId="403"/>
          <ac:graphicFrameMkLst>
            <pc:docMk/>
            <pc:sldMk cId="2765971019" sldId="676"/>
            <ac:graphicFrameMk id="7" creationId="{42013FEA-A3BC-B138-0344-3BA7717BADE9}"/>
          </ac:graphicFrameMkLst>
        </pc:graphicFrameChg>
      </pc:sldChg>
      <pc:sldChg chg="addSp delSp modSp add mod">
        <pc:chgData name="FERRER TORRES Javier Eladio" userId="8fe3c91b-6177-4471-989c-1764207a0725" providerId="ADAL" clId="{05368597-8E2F-4CB9-AECD-BBE6561DCF71}" dt="2023-05-22T08:17:14.008" v="95" actId="208"/>
        <pc:sldMkLst>
          <pc:docMk/>
          <pc:sldMk cId="2221460687" sldId="677"/>
        </pc:sldMkLst>
        <pc:spChg chg="mod">
          <ac:chgData name="FERRER TORRES Javier Eladio" userId="8fe3c91b-6177-4471-989c-1764207a0725" providerId="ADAL" clId="{05368597-8E2F-4CB9-AECD-BBE6561DCF71}" dt="2023-05-22T07:43:00.918" v="65" actId="20577"/>
          <ac:spMkLst>
            <pc:docMk/>
            <pc:sldMk cId="2221460687" sldId="677"/>
            <ac:spMk id="2" creationId="{10777F89-E8AB-7041-A51C-5B6B8048F2B1}"/>
          </ac:spMkLst>
        </pc:spChg>
        <pc:spChg chg="add mod">
          <ac:chgData name="FERRER TORRES Javier Eladio" userId="8fe3c91b-6177-4471-989c-1764207a0725" providerId="ADAL" clId="{05368597-8E2F-4CB9-AECD-BBE6561DCF71}" dt="2023-05-22T08:17:14.008" v="95" actId="208"/>
          <ac:spMkLst>
            <pc:docMk/>
            <pc:sldMk cId="2221460687" sldId="677"/>
            <ac:spMk id="4" creationId="{53D80472-1F7E-B490-6E65-55F08B4CF2AF}"/>
          </ac:spMkLst>
        </pc:spChg>
        <pc:graphicFrameChg chg="del">
          <ac:chgData name="FERRER TORRES Javier Eladio" userId="8fe3c91b-6177-4471-989c-1764207a0725" providerId="ADAL" clId="{05368597-8E2F-4CB9-AECD-BBE6561DCF71}" dt="2023-05-22T07:42:51.470" v="47" actId="478"/>
          <ac:graphicFrameMkLst>
            <pc:docMk/>
            <pc:sldMk cId="2221460687" sldId="677"/>
            <ac:graphicFrameMk id="5" creationId="{81999437-4544-D290-F6C0-33C103926440}"/>
          </ac:graphicFrameMkLst>
        </pc:graphicFrameChg>
        <pc:graphicFrameChg chg="del">
          <ac:chgData name="FERRER TORRES Javier Eladio" userId="8fe3c91b-6177-4471-989c-1764207a0725" providerId="ADAL" clId="{05368597-8E2F-4CB9-AECD-BBE6561DCF71}" dt="2023-05-22T07:42:53.710" v="48" actId="478"/>
          <ac:graphicFrameMkLst>
            <pc:docMk/>
            <pc:sldMk cId="2221460687" sldId="677"/>
            <ac:graphicFrameMk id="7" creationId="{42013FEA-A3BC-B138-0344-3BA7717BADE9}"/>
          </ac:graphicFrameMkLst>
        </pc:graphicFrameChg>
        <pc:picChg chg="add del mod">
          <ac:chgData name="FERRER TORRES Javier Eladio" userId="8fe3c91b-6177-4471-989c-1764207a0725" providerId="ADAL" clId="{05368597-8E2F-4CB9-AECD-BBE6561DCF71}" dt="2023-05-22T07:46:18.351" v="69" actId="478"/>
          <ac:picMkLst>
            <pc:docMk/>
            <pc:sldMk cId="2221460687" sldId="677"/>
            <ac:picMk id="1026" creationId="{20DF6834-2F37-AFD0-1295-832CA3DA576C}"/>
          </ac:picMkLst>
        </pc:picChg>
        <pc:picChg chg="add del mod">
          <ac:chgData name="FERRER TORRES Javier Eladio" userId="8fe3c91b-6177-4471-989c-1764207a0725" providerId="ADAL" clId="{05368597-8E2F-4CB9-AECD-BBE6561DCF71}" dt="2023-05-22T08:05:58.147" v="73" actId="478"/>
          <ac:picMkLst>
            <pc:docMk/>
            <pc:sldMk cId="2221460687" sldId="677"/>
            <ac:picMk id="1028" creationId="{0665257B-67A1-5D6C-C13E-353F01EE6F31}"/>
          </ac:picMkLst>
        </pc:picChg>
        <pc:picChg chg="add del mod">
          <ac:chgData name="FERRER TORRES Javier Eladio" userId="8fe3c91b-6177-4471-989c-1764207a0725" providerId="ADAL" clId="{05368597-8E2F-4CB9-AECD-BBE6561DCF71}" dt="2023-05-22T08:14:58.635" v="81" actId="478"/>
          <ac:picMkLst>
            <pc:docMk/>
            <pc:sldMk cId="2221460687" sldId="677"/>
            <ac:picMk id="1030" creationId="{6619F988-397D-6D09-BF62-959FC1E13BC9}"/>
          </ac:picMkLst>
        </pc:picChg>
        <pc:picChg chg="add mod">
          <ac:chgData name="FERRER TORRES Javier Eladio" userId="8fe3c91b-6177-4471-989c-1764207a0725" providerId="ADAL" clId="{05368597-8E2F-4CB9-AECD-BBE6561DCF71}" dt="2023-05-22T08:16:16.704" v="91" actId="1076"/>
          <ac:picMkLst>
            <pc:docMk/>
            <pc:sldMk cId="2221460687" sldId="677"/>
            <ac:picMk id="1032" creationId="{9FD3E598-E5E2-D181-1AA1-53B8F0FCDF46}"/>
          </ac:picMkLst>
        </pc:picChg>
      </pc:sldChg>
      <pc:sldChg chg="delSp add del">
        <pc:chgData name="FERRER TORRES Javier Eladio" userId="8fe3c91b-6177-4471-989c-1764207a0725" providerId="ADAL" clId="{05368597-8E2F-4CB9-AECD-BBE6561DCF71}" dt="2023-05-22T08:17:25.206" v="96" actId="47"/>
        <pc:sldMkLst>
          <pc:docMk/>
          <pc:sldMk cId="445824695" sldId="678"/>
        </pc:sldMkLst>
        <pc:picChg chg="del">
          <ac:chgData name="FERRER TORRES Javier Eladio" userId="8fe3c91b-6177-4471-989c-1764207a0725" providerId="ADAL" clId="{05368597-8E2F-4CB9-AECD-BBE6561DCF71}" dt="2023-05-22T08:06:52.960" v="80" actId="478"/>
          <ac:picMkLst>
            <pc:docMk/>
            <pc:sldMk cId="445824695" sldId="678"/>
            <ac:picMk id="1030" creationId="{6619F988-397D-6D09-BF62-959FC1E13BC9}"/>
          </ac:picMkLst>
        </pc:picChg>
      </pc:sldChg>
      <pc:sldChg chg="addSp delSp modSp add mod">
        <pc:chgData name="FERRER TORRES Javier Eladio" userId="8fe3c91b-6177-4471-989c-1764207a0725" providerId="ADAL" clId="{05368597-8E2F-4CB9-AECD-BBE6561DCF71}" dt="2023-05-22T09:44:27.411" v="232" actId="1076"/>
        <pc:sldMkLst>
          <pc:docMk/>
          <pc:sldMk cId="2170536586" sldId="678"/>
        </pc:sldMkLst>
        <pc:spChg chg="mod">
          <ac:chgData name="FERRER TORRES Javier Eladio" userId="8fe3c91b-6177-4471-989c-1764207a0725" providerId="ADAL" clId="{05368597-8E2F-4CB9-AECD-BBE6561DCF71}" dt="2023-05-22T09:44:22.750" v="230" actId="27636"/>
          <ac:spMkLst>
            <pc:docMk/>
            <pc:sldMk cId="2170536586" sldId="678"/>
            <ac:spMk id="2" creationId="{10777F89-E8AB-7041-A51C-5B6B8048F2B1}"/>
          </ac:spMkLst>
        </pc:spChg>
        <pc:spChg chg="del">
          <ac:chgData name="FERRER TORRES Javier Eladio" userId="8fe3c91b-6177-4471-989c-1764207a0725" providerId="ADAL" clId="{05368597-8E2F-4CB9-AECD-BBE6561DCF71}" dt="2023-05-22T08:28:32.368" v="99" actId="478"/>
          <ac:spMkLst>
            <pc:docMk/>
            <pc:sldMk cId="2170536586" sldId="678"/>
            <ac:spMk id="4" creationId="{53D80472-1F7E-B490-6E65-55F08B4CF2AF}"/>
          </ac:spMkLst>
        </pc:spChg>
        <pc:picChg chg="add mod">
          <ac:chgData name="FERRER TORRES Javier Eladio" userId="8fe3c91b-6177-4471-989c-1764207a0725" providerId="ADAL" clId="{05368597-8E2F-4CB9-AECD-BBE6561DCF71}" dt="2023-05-22T09:44:27.411" v="232" actId="1076"/>
          <ac:picMkLst>
            <pc:docMk/>
            <pc:sldMk cId="2170536586" sldId="678"/>
            <ac:picMk id="5" creationId="{020B6CC1-9CA4-35A5-BDAF-8719788E7728}"/>
          </ac:picMkLst>
        </pc:picChg>
        <pc:picChg chg="del">
          <ac:chgData name="FERRER TORRES Javier Eladio" userId="8fe3c91b-6177-4471-989c-1764207a0725" providerId="ADAL" clId="{05368597-8E2F-4CB9-AECD-BBE6561DCF71}" dt="2023-05-22T08:28:31.112" v="98" actId="478"/>
          <ac:picMkLst>
            <pc:docMk/>
            <pc:sldMk cId="2170536586" sldId="678"/>
            <ac:picMk id="1032" creationId="{9FD3E598-E5E2-D181-1AA1-53B8F0FCDF46}"/>
          </ac:picMkLst>
        </pc:picChg>
      </pc:sldChg>
      <pc:sldChg chg="delSp modSp add mod">
        <pc:chgData name="FERRER TORRES Javier Eladio" userId="8fe3c91b-6177-4471-989c-1764207a0725" providerId="ADAL" clId="{05368597-8E2F-4CB9-AECD-BBE6561DCF71}" dt="2023-05-22T09:40:40.125" v="172" actId="20577"/>
        <pc:sldMkLst>
          <pc:docMk/>
          <pc:sldMk cId="2894489268" sldId="679"/>
        </pc:sldMkLst>
        <pc:spChg chg="mod">
          <ac:chgData name="FERRER TORRES Javier Eladio" userId="8fe3c91b-6177-4471-989c-1764207a0725" providerId="ADAL" clId="{05368597-8E2F-4CB9-AECD-BBE6561DCF71}" dt="2023-05-22T09:40:40.125" v="172" actId="20577"/>
          <ac:spMkLst>
            <pc:docMk/>
            <pc:sldMk cId="2894489268" sldId="679"/>
            <ac:spMk id="2" creationId="{10777F89-E8AB-7041-A51C-5B6B8048F2B1}"/>
          </ac:spMkLst>
        </pc:spChg>
        <pc:spChg chg="del">
          <ac:chgData name="FERRER TORRES Javier Eladio" userId="8fe3c91b-6177-4471-989c-1764207a0725" providerId="ADAL" clId="{05368597-8E2F-4CB9-AECD-BBE6561DCF71}" dt="2023-05-22T09:40:05.400" v="130" actId="478"/>
          <ac:spMkLst>
            <pc:docMk/>
            <pc:sldMk cId="2894489268" sldId="679"/>
            <ac:spMk id="4" creationId="{53D80472-1F7E-B490-6E65-55F08B4CF2AF}"/>
          </ac:spMkLst>
        </pc:spChg>
        <pc:picChg chg="del">
          <ac:chgData name="FERRER TORRES Javier Eladio" userId="8fe3c91b-6177-4471-989c-1764207a0725" providerId="ADAL" clId="{05368597-8E2F-4CB9-AECD-BBE6561DCF71}" dt="2023-05-22T09:40:04.180" v="129" actId="478"/>
          <ac:picMkLst>
            <pc:docMk/>
            <pc:sldMk cId="2894489268" sldId="679"/>
            <ac:picMk id="1032" creationId="{9FD3E598-E5E2-D181-1AA1-53B8F0FCDF46}"/>
          </ac:picMkLst>
        </pc:picChg>
      </pc:sldChg>
      <pc:sldChg chg="modSp add mod">
        <pc:chgData name="FERRER TORRES Javier Eladio" userId="8fe3c91b-6177-4471-989c-1764207a0725" providerId="ADAL" clId="{05368597-8E2F-4CB9-AECD-BBE6561DCF71}" dt="2023-05-22T09:40:57.068" v="183" actId="20577"/>
        <pc:sldMkLst>
          <pc:docMk/>
          <pc:sldMk cId="11170547" sldId="680"/>
        </pc:sldMkLst>
        <pc:spChg chg="mod">
          <ac:chgData name="FERRER TORRES Javier Eladio" userId="8fe3c91b-6177-4471-989c-1764207a0725" providerId="ADAL" clId="{05368597-8E2F-4CB9-AECD-BBE6561DCF71}" dt="2023-05-22T09:40:57.068" v="183" actId="20577"/>
          <ac:spMkLst>
            <pc:docMk/>
            <pc:sldMk cId="11170547" sldId="680"/>
            <ac:spMk id="2" creationId="{10777F89-E8AB-7041-A51C-5B6B8048F2B1}"/>
          </ac:spMkLst>
        </pc:spChg>
      </pc:sldChg>
      <pc:sldChg chg="addSp delSp modSp add mod">
        <pc:chgData name="FERRER TORRES Javier Eladio" userId="8fe3c91b-6177-4471-989c-1764207a0725" providerId="ADAL" clId="{05368597-8E2F-4CB9-AECD-BBE6561DCF71}" dt="2023-05-22T10:09:04.818" v="448" actId="1076"/>
        <pc:sldMkLst>
          <pc:docMk/>
          <pc:sldMk cId="2290471354" sldId="681"/>
        </pc:sldMkLst>
        <pc:spChg chg="mod">
          <ac:chgData name="FERRER TORRES Javier Eladio" userId="8fe3c91b-6177-4471-989c-1764207a0725" providerId="ADAL" clId="{05368597-8E2F-4CB9-AECD-BBE6561DCF71}" dt="2023-05-22T09:50:57.331" v="278" actId="20577"/>
          <ac:spMkLst>
            <pc:docMk/>
            <pc:sldMk cId="2290471354" sldId="681"/>
            <ac:spMk id="2" creationId="{10777F89-E8AB-7041-A51C-5B6B8048F2B1}"/>
          </ac:spMkLst>
        </pc:spChg>
        <pc:spChg chg="add mod">
          <ac:chgData name="FERRER TORRES Javier Eladio" userId="8fe3c91b-6177-4471-989c-1764207a0725" providerId="ADAL" clId="{05368597-8E2F-4CB9-AECD-BBE6561DCF71}" dt="2023-05-22T09:47:18.492" v="240" actId="1076"/>
          <ac:spMkLst>
            <pc:docMk/>
            <pc:sldMk cId="2290471354" sldId="681"/>
            <ac:spMk id="5" creationId="{CE9CD298-6CA6-64F1-506A-59503B30B326}"/>
          </ac:spMkLst>
        </pc:spChg>
        <pc:spChg chg="add mod">
          <ac:chgData name="FERRER TORRES Javier Eladio" userId="8fe3c91b-6177-4471-989c-1764207a0725" providerId="ADAL" clId="{05368597-8E2F-4CB9-AECD-BBE6561DCF71}" dt="2023-05-22T10:04:38.250" v="350" actId="1076"/>
          <ac:spMkLst>
            <pc:docMk/>
            <pc:sldMk cId="2290471354" sldId="681"/>
            <ac:spMk id="7" creationId="{30CD6B15-CBE2-D920-6F7E-9D2CF11017E9}"/>
          </ac:spMkLst>
        </pc:spChg>
        <pc:spChg chg="add mod">
          <ac:chgData name="FERRER TORRES Javier Eladio" userId="8fe3c91b-6177-4471-989c-1764207a0725" providerId="ADAL" clId="{05368597-8E2F-4CB9-AECD-BBE6561DCF71}" dt="2023-05-22T10:04:45.595" v="351" actId="1076"/>
          <ac:spMkLst>
            <pc:docMk/>
            <pc:sldMk cId="2290471354" sldId="681"/>
            <ac:spMk id="8" creationId="{B8F36FA4-1CEC-BB18-F6D7-DBC2AA012B50}"/>
          </ac:spMkLst>
        </pc:spChg>
        <pc:spChg chg="add mod">
          <ac:chgData name="FERRER TORRES Javier Eladio" userId="8fe3c91b-6177-4471-989c-1764207a0725" providerId="ADAL" clId="{05368597-8E2F-4CB9-AECD-BBE6561DCF71}" dt="2023-05-22T10:05:41.842" v="366" actId="688"/>
          <ac:spMkLst>
            <pc:docMk/>
            <pc:sldMk cId="2290471354" sldId="681"/>
            <ac:spMk id="9" creationId="{8273604A-4FB0-9C9A-049F-E69AFFCBB0E1}"/>
          </ac:spMkLst>
        </pc:spChg>
        <pc:spChg chg="add mod">
          <ac:chgData name="FERRER TORRES Javier Eladio" userId="8fe3c91b-6177-4471-989c-1764207a0725" providerId="ADAL" clId="{05368597-8E2F-4CB9-AECD-BBE6561DCF71}" dt="2023-05-22T10:04:57.418" v="353" actId="1076"/>
          <ac:spMkLst>
            <pc:docMk/>
            <pc:sldMk cId="2290471354" sldId="681"/>
            <ac:spMk id="10" creationId="{54F4EBA5-C41E-B126-4E65-83625460B24D}"/>
          </ac:spMkLst>
        </pc:spChg>
        <pc:spChg chg="add mod">
          <ac:chgData name="FERRER TORRES Javier Eladio" userId="8fe3c91b-6177-4471-989c-1764207a0725" providerId="ADAL" clId="{05368597-8E2F-4CB9-AECD-BBE6561DCF71}" dt="2023-05-22T10:04:51.963" v="352" actId="1076"/>
          <ac:spMkLst>
            <pc:docMk/>
            <pc:sldMk cId="2290471354" sldId="681"/>
            <ac:spMk id="11" creationId="{9C7D9219-BA91-A779-C5F7-2D4C037A611A}"/>
          </ac:spMkLst>
        </pc:spChg>
        <pc:spChg chg="add mod">
          <ac:chgData name="FERRER TORRES Javier Eladio" userId="8fe3c91b-6177-4471-989c-1764207a0725" providerId="ADAL" clId="{05368597-8E2F-4CB9-AECD-BBE6561DCF71}" dt="2023-05-22T10:06:38.842" v="386" actId="1076"/>
          <ac:spMkLst>
            <pc:docMk/>
            <pc:sldMk cId="2290471354" sldId="681"/>
            <ac:spMk id="17" creationId="{4C8A439A-578C-D705-5645-966E811902E6}"/>
          </ac:spMkLst>
        </pc:spChg>
        <pc:spChg chg="add mod">
          <ac:chgData name="FERRER TORRES Javier Eladio" userId="8fe3c91b-6177-4471-989c-1764207a0725" providerId="ADAL" clId="{05368597-8E2F-4CB9-AECD-BBE6561DCF71}" dt="2023-05-22T10:06:24.819" v="385" actId="1076"/>
          <ac:spMkLst>
            <pc:docMk/>
            <pc:sldMk cId="2290471354" sldId="681"/>
            <ac:spMk id="18" creationId="{400EE9BB-F0F9-969D-A1F1-0FB3910AC8B7}"/>
          </ac:spMkLst>
        </pc:spChg>
        <pc:spChg chg="add del mod">
          <ac:chgData name="FERRER TORRES Javier Eladio" userId="8fe3c91b-6177-4471-989c-1764207a0725" providerId="ADAL" clId="{05368597-8E2F-4CB9-AECD-BBE6561DCF71}" dt="2023-05-22T10:00:14.809" v="334" actId="478"/>
          <ac:spMkLst>
            <pc:docMk/>
            <pc:sldMk cId="2290471354" sldId="681"/>
            <ac:spMk id="19" creationId="{5AED86C3-412F-D2C8-33D7-FEB2FB895EE8}"/>
          </ac:spMkLst>
        </pc:spChg>
        <pc:spChg chg="add del mod">
          <ac:chgData name="FERRER TORRES Javier Eladio" userId="8fe3c91b-6177-4471-989c-1764207a0725" providerId="ADAL" clId="{05368597-8E2F-4CB9-AECD-BBE6561DCF71}" dt="2023-05-22T10:00:12.874" v="333" actId="478"/>
          <ac:spMkLst>
            <pc:docMk/>
            <pc:sldMk cId="2290471354" sldId="681"/>
            <ac:spMk id="20" creationId="{5D20D5E2-B530-523C-F2ED-16BD09B69F24}"/>
          </ac:spMkLst>
        </pc:spChg>
        <pc:spChg chg="add mod">
          <ac:chgData name="FERRER TORRES Javier Eladio" userId="8fe3c91b-6177-4471-989c-1764207a0725" providerId="ADAL" clId="{05368597-8E2F-4CB9-AECD-BBE6561DCF71}" dt="2023-05-22T10:06:38.842" v="386" actId="1076"/>
          <ac:spMkLst>
            <pc:docMk/>
            <pc:sldMk cId="2290471354" sldId="681"/>
            <ac:spMk id="24" creationId="{DC2FE4B9-81A8-F549-4AFF-B86C54319DBC}"/>
          </ac:spMkLst>
        </pc:spChg>
        <pc:spChg chg="add mod">
          <ac:chgData name="FERRER TORRES Javier Eladio" userId="8fe3c91b-6177-4471-989c-1764207a0725" providerId="ADAL" clId="{05368597-8E2F-4CB9-AECD-BBE6561DCF71}" dt="2023-05-22T10:09:04.818" v="448" actId="1076"/>
          <ac:spMkLst>
            <pc:docMk/>
            <pc:sldMk cId="2290471354" sldId="681"/>
            <ac:spMk id="25" creationId="{21E17D9C-74F4-4601-577C-AD1D817281E5}"/>
          </ac:spMkLst>
        </pc:spChg>
        <pc:spChg chg="add mod">
          <ac:chgData name="FERRER TORRES Javier Eladio" userId="8fe3c91b-6177-4471-989c-1764207a0725" providerId="ADAL" clId="{05368597-8E2F-4CB9-AECD-BBE6561DCF71}" dt="2023-05-22T10:09:01.891" v="447" actId="688"/>
          <ac:spMkLst>
            <pc:docMk/>
            <pc:sldMk cId="2290471354" sldId="681"/>
            <ac:spMk id="27" creationId="{685E055B-7DD5-99E5-0E73-A650A01367E0}"/>
          </ac:spMkLst>
        </pc:spChg>
        <pc:spChg chg="add mod">
          <ac:chgData name="FERRER TORRES Javier Eladio" userId="8fe3c91b-6177-4471-989c-1764207a0725" providerId="ADAL" clId="{05368597-8E2F-4CB9-AECD-BBE6561DCF71}" dt="2023-05-22T10:07:55.403" v="430" actId="1076"/>
          <ac:spMkLst>
            <pc:docMk/>
            <pc:sldMk cId="2290471354" sldId="681"/>
            <ac:spMk id="28" creationId="{0D1DF045-5A78-4137-C321-BB1D7DAF0CE3}"/>
          </ac:spMkLst>
        </pc:spChg>
        <pc:spChg chg="add mod">
          <ac:chgData name="FERRER TORRES Javier Eladio" userId="8fe3c91b-6177-4471-989c-1764207a0725" providerId="ADAL" clId="{05368597-8E2F-4CB9-AECD-BBE6561DCF71}" dt="2023-05-22T10:07:51.522" v="429" actId="1076"/>
          <ac:spMkLst>
            <pc:docMk/>
            <pc:sldMk cId="2290471354" sldId="681"/>
            <ac:spMk id="29" creationId="{14175FEF-D058-106E-F026-D9BED476FE60}"/>
          </ac:spMkLst>
        </pc:spChg>
        <pc:spChg chg="add mod">
          <ac:chgData name="FERRER TORRES Javier Eladio" userId="8fe3c91b-6177-4471-989c-1764207a0725" providerId="ADAL" clId="{05368597-8E2F-4CB9-AECD-BBE6561DCF71}" dt="2023-05-22T10:08:44.110" v="442" actId="20577"/>
          <ac:spMkLst>
            <pc:docMk/>
            <pc:sldMk cId="2290471354" sldId="681"/>
            <ac:spMk id="30" creationId="{E1ABDD95-B73C-E66C-D811-DD2A94430937}"/>
          </ac:spMkLst>
        </pc:spChg>
        <pc:spChg chg="add mod">
          <ac:chgData name="FERRER TORRES Javier Eladio" userId="8fe3c91b-6177-4471-989c-1764207a0725" providerId="ADAL" clId="{05368597-8E2F-4CB9-AECD-BBE6561DCF71}" dt="2023-05-22T10:08:52.444" v="444" actId="1076"/>
          <ac:spMkLst>
            <pc:docMk/>
            <pc:sldMk cId="2290471354" sldId="681"/>
            <ac:spMk id="31" creationId="{820796D8-F9CA-4802-CC12-375F9216FB11}"/>
          </ac:spMkLst>
        </pc:spChg>
        <pc:picChg chg="add mod">
          <ac:chgData name="FERRER TORRES Javier Eladio" userId="8fe3c91b-6177-4471-989c-1764207a0725" providerId="ADAL" clId="{05368597-8E2F-4CB9-AECD-BBE6561DCF71}" dt="2023-05-22T09:47:03.943" v="238"/>
          <ac:picMkLst>
            <pc:docMk/>
            <pc:sldMk cId="2290471354" sldId="681"/>
            <ac:picMk id="4" creationId="{2CC4E464-09DB-B95E-130E-A5CE65D6F742}"/>
          </ac:picMkLst>
        </pc:picChg>
        <pc:picChg chg="add mod">
          <ac:chgData name="FERRER TORRES Javier Eladio" userId="8fe3c91b-6177-4471-989c-1764207a0725" providerId="ADAL" clId="{05368597-8E2F-4CB9-AECD-BBE6561DCF71}" dt="2023-05-22T10:04:38.250" v="350" actId="1076"/>
          <ac:picMkLst>
            <pc:docMk/>
            <pc:sldMk cId="2290471354" sldId="681"/>
            <ac:picMk id="6" creationId="{2CC4E464-09DB-B95E-130E-A5CE65D6F742}"/>
          </ac:picMkLst>
        </pc:picChg>
        <pc:picChg chg="add del mod">
          <ac:chgData name="FERRER TORRES Javier Eladio" userId="8fe3c91b-6177-4471-989c-1764207a0725" providerId="ADAL" clId="{05368597-8E2F-4CB9-AECD-BBE6561DCF71}" dt="2023-05-22T09:57:12.275" v="285" actId="21"/>
          <ac:picMkLst>
            <pc:docMk/>
            <pc:sldMk cId="2290471354" sldId="681"/>
            <ac:picMk id="12" creationId="{40F24390-74B7-ACA3-A10E-47322820281E}"/>
          </ac:picMkLst>
        </pc:picChg>
        <pc:picChg chg="add del mod">
          <ac:chgData name="FERRER TORRES Javier Eladio" userId="8fe3c91b-6177-4471-989c-1764207a0725" providerId="ADAL" clId="{05368597-8E2F-4CB9-AECD-BBE6561DCF71}" dt="2023-05-22T09:50:06.180" v="252" actId="478"/>
          <ac:picMkLst>
            <pc:docMk/>
            <pc:sldMk cId="2290471354" sldId="681"/>
            <ac:picMk id="13" creationId="{FCC28E84-BAF5-18CC-CEBA-E5DE79649D52}"/>
          </ac:picMkLst>
        </pc:picChg>
        <pc:picChg chg="add del mod">
          <ac:chgData name="FERRER TORRES Javier Eladio" userId="8fe3c91b-6177-4471-989c-1764207a0725" providerId="ADAL" clId="{05368597-8E2F-4CB9-AECD-BBE6561DCF71}" dt="2023-05-22T09:57:12.275" v="285" actId="21"/>
          <ac:picMkLst>
            <pc:docMk/>
            <pc:sldMk cId="2290471354" sldId="681"/>
            <ac:picMk id="14" creationId="{B7BAA466-C220-1A65-2ED7-DDE001399C1F}"/>
          </ac:picMkLst>
        </pc:picChg>
        <pc:picChg chg="add del mod modCrop">
          <ac:chgData name="FERRER TORRES Javier Eladio" userId="8fe3c91b-6177-4471-989c-1764207a0725" providerId="ADAL" clId="{05368597-8E2F-4CB9-AECD-BBE6561DCF71}" dt="2023-05-22T10:00:11.818" v="332" actId="478"/>
          <ac:picMkLst>
            <pc:docMk/>
            <pc:sldMk cId="2290471354" sldId="681"/>
            <ac:picMk id="15" creationId="{5DAC8989-93A7-ECBB-E2FC-00DBC85A880E}"/>
          </ac:picMkLst>
        </pc:picChg>
        <pc:picChg chg="add mod">
          <ac:chgData name="FERRER TORRES Javier Eladio" userId="8fe3c91b-6177-4471-989c-1764207a0725" providerId="ADAL" clId="{05368597-8E2F-4CB9-AECD-BBE6561DCF71}" dt="2023-05-22T10:06:38.842" v="386" actId="1076"/>
          <ac:picMkLst>
            <pc:docMk/>
            <pc:sldMk cId="2290471354" sldId="681"/>
            <ac:picMk id="16" creationId="{718ED6AF-748B-8F99-6E4D-426E26EC91E9}"/>
          </ac:picMkLst>
        </pc:picChg>
        <pc:picChg chg="add del mod">
          <ac:chgData name="FERRER TORRES Javier Eladio" userId="8fe3c91b-6177-4471-989c-1764207a0725" providerId="ADAL" clId="{05368597-8E2F-4CB9-AECD-BBE6561DCF71}" dt="2023-05-22T10:04:08.459" v="345" actId="478"/>
          <ac:picMkLst>
            <pc:docMk/>
            <pc:sldMk cId="2290471354" sldId="681"/>
            <ac:picMk id="21" creationId="{DDDC527C-D580-8D65-FB0D-AB25D37C8BB9}"/>
          </ac:picMkLst>
        </pc:picChg>
        <pc:picChg chg="add del mod modCrop">
          <ac:chgData name="FERRER TORRES Javier Eladio" userId="8fe3c91b-6177-4471-989c-1764207a0725" providerId="ADAL" clId="{05368597-8E2F-4CB9-AECD-BBE6561DCF71}" dt="2023-05-22T10:06:47.288" v="388" actId="478"/>
          <ac:picMkLst>
            <pc:docMk/>
            <pc:sldMk cId="2290471354" sldId="681"/>
            <ac:picMk id="23" creationId="{4976DC60-A84E-4C3D-21C5-E54E7752DEEF}"/>
          </ac:picMkLst>
        </pc:picChg>
        <pc:picChg chg="add mod">
          <ac:chgData name="FERRER TORRES Javier Eladio" userId="8fe3c91b-6177-4471-989c-1764207a0725" providerId="ADAL" clId="{05368597-8E2F-4CB9-AECD-BBE6561DCF71}" dt="2023-05-22T10:06:53.946" v="390" actId="1076"/>
          <ac:picMkLst>
            <pc:docMk/>
            <pc:sldMk cId="2290471354" sldId="681"/>
            <ac:picMk id="26" creationId="{F37F73A4-BAC7-D5B8-798B-0A4EC1E466E3}"/>
          </ac:picMkLst>
        </pc:picChg>
      </pc:sldChg>
      <pc:sldChg chg="addSp delSp modSp add mod">
        <pc:chgData name="FERRER TORRES Javier Eladio" userId="8fe3c91b-6177-4471-989c-1764207a0725" providerId="ADAL" clId="{05368597-8E2F-4CB9-AECD-BBE6561DCF71}" dt="2023-05-22T10:28:29.162" v="514" actId="20577"/>
        <pc:sldMkLst>
          <pc:docMk/>
          <pc:sldMk cId="1347153476" sldId="682"/>
        </pc:sldMkLst>
        <pc:spChg chg="mod">
          <ac:chgData name="FERRER TORRES Javier Eladio" userId="8fe3c91b-6177-4471-989c-1764207a0725" providerId="ADAL" clId="{05368597-8E2F-4CB9-AECD-BBE6561DCF71}" dt="2023-05-22T10:28:29.162" v="514" actId="20577"/>
          <ac:spMkLst>
            <pc:docMk/>
            <pc:sldMk cId="1347153476" sldId="682"/>
            <ac:spMk id="2" creationId="{10777F89-E8AB-7041-A51C-5B6B8048F2B1}"/>
          </ac:spMkLst>
        </pc:spChg>
        <pc:spChg chg="del">
          <ac:chgData name="FERRER TORRES Javier Eladio" userId="8fe3c91b-6177-4471-989c-1764207a0725" providerId="ADAL" clId="{05368597-8E2F-4CB9-AECD-BBE6561DCF71}" dt="2023-05-22T09:57:28.729" v="291" actId="478"/>
          <ac:spMkLst>
            <pc:docMk/>
            <pc:sldMk cId="1347153476" sldId="682"/>
            <ac:spMk id="7" creationId="{30CD6B15-CBE2-D920-6F7E-9D2CF11017E9}"/>
          </ac:spMkLst>
        </pc:spChg>
        <pc:spChg chg="mod">
          <ac:chgData name="FERRER TORRES Javier Eladio" userId="8fe3c91b-6177-4471-989c-1764207a0725" providerId="ADAL" clId="{05368597-8E2F-4CB9-AECD-BBE6561DCF71}" dt="2023-05-22T10:24:20.052" v="474" actId="1076"/>
          <ac:spMkLst>
            <pc:docMk/>
            <pc:sldMk cId="1347153476" sldId="682"/>
            <ac:spMk id="8" creationId="{B8F36FA4-1CEC-BB18-F6D7-DBC2AA012B50}"/>
          </ac:spMkLst>
        </pc:spChg>
        <pc:spChg chg="del">
          <ac:chgData name="FERRER TORRES Javier Eladio" userId="8fe3c91b-6177-4471-989c-1764207a0725" providerId="ADAL" clId="{05368597-8E2F-4CB9-AECD-BBE6561DCF71}" dt="2023-05-22T09:57:31.318" v="293" actId="478"/>
          <ac:spMkLst>
            <pc:docMk/>
            <pc:sldMk cId="1347153476" sldId="682"/>
            <ac:spMk id="9" creationId="{8273604A-4FB0-9C9A-049F-E69AFFCBB0E1}"/>
          </ac:spMkLst>
        </pc:spChg>
        <pc:spChg chg="del">
          <ac:chgData name="FERRER TORRES Javier Eladio" userId="8fe3c91b-6177-4471-989c-1764207a0725" providerId="ADAL" clId="{05368597-8E2F-4CB9-AECD-BBE6561DCF71}" dt="2023-05-22T09:57:29.962" v="292" actId="478"/>
          <ac:spMkLst>
            <pc:docMk/>
            <pc:sldMk cId="1347153476" sldId="682"/>
            <ac:spMk id="10" creationId="{54F4EBA5-C41E-B126-4E65-83625460B24D}"/>
          </ac:spMkLst>
        </pc:spChg>
        <pc:spChg chg="del">
          <ac:chgData name="FERRER TORRES Javier Eladio" userId="8fe3c91b-6177-4471-989c-1764207a0725" providerId="ADAL" clId="{05368597-8E2F-4CB9-AECD-BBE6561DCF71}" dt="2023-05-22T10:24:29.602" v="476" actId="478"/>
          <ac:spMkLst>
            <pc:docMk/>
            <pc:sldMk cId="1347153476" sldId="682"/>
            <ac:spMk id="11" creationId="{9C7D9219-BA91-A779-C5F7-2D4C037A611A}"/>
          </ac:spMkLst>
        </pc:spChg>
        <pc:spChg chg="add mod">
          <ac:chgData name="FERRER TORRES Javier Eladio" userId="8fe3c91b-6177-4471-989c-1764207a0725" providerId="ADAL" clId="{05368597-8E2F-4CB9-AECD-BBE6561DCF71}" dt="2023-05-22T10:24:20.052" v="474" actId="1076"/>
          <ac:spMkLst>
            <pc:docMk/>
            <pc:sldMk cId="1347153476" sldId="682"/>
            <ac:spMk id="14" creationId="{A450A25A-FFBA-33DB-138B-343655864B48}"/>
          </ac:spMkLst>
        </pc:spChg>
        <pc:spChg chg="add mod">
          <ac:chgData name="FERRER TORRES Javier Eladio" userId="8fe3c91b-6177-4471-989c-1764207a0725" providerId="ADAL" clId="{05368597-8E2F-4CB9-AECD-BBE6561DCF71}" dt="2023-05-22T10:24:23.251" v="475" actId="1076"/>
          <ac:spMkLst>
            <pc:docMk/>
            <pc:sldMk cId="1347153476" sldId="682"/>
            <ac:spMk id="16" creationId="{9A31693E-80B9-F34C-5742-D9F44FA0AACA}"/>
          </ac:spMkLst>
        </pc:spChg>
        <pc:spChg chg="add mod ord">
          <ac:chgData name="FERRER TORRES Javier Eladio" userId="8fe3c91b-6177-4471-989c-1764207a0725" providerId="ADAL" clId="{05368597-8E2F-4CB9-AECD-BBE6561DCF71}" dt="2023-05-22T10:23:50.901" v="466" actId="1076"/>
          <ac:spMkLst>
            <pc:docMk/>
            <pc:sldMk cId="1347153476" sldId="682"/>
            <ac:spMk id="17" creationId="{48BFC0C7-39E6-22CC-1968-A2A91BCCA85A}"/>
          </ac:spMkLst>
        </pc:spChg>
        <pc:spChg chg="add mod ord">
          <ac:chgData name="FERRER TORRES Javier Eladio" userId="8fe3c91b-6177-4471-989c-1764207a0725" providerId="ADAL" clId="{05368597-8E2F-4CB9-AECD-BBE6561DCF71}" dt="2023-05-22T10:24:56.101" v="477" actId="1076"/>
          <ac:spMkLst>
            <pc:docMk/>
            <pc:sldMk cId="1347153476" sldId="682"/>
            <ac:spMk id="19" creationId="{7DE9D80B-6EC5-652E-9D63-517AD7C33A6A}"/>
          </ac:spMkLst>
        </pc:spChg>
        <pc:spChg chg="add mod ord">
          <ac:chgData name="FERRER TORRES Javier Eladio" userId="8fe3c91b-6177-4471-989c-1764207a0725" providerId="ADAL" clId="{05368597-8E2F-4CB9-AECD-BBE6561DCF71}" dt="2023-05-22T10:24:56.101" v="477" actId="1076"/>
          <ac:spMkLst>
            <pc:docMk/>
            <pc:sldMk cId="1347153476" sldId="682"/>
            <ac:spMk id="20" creationId="{E6D274D3-3871-09BF-579D-73E4FF294AAE}"/>
          </ac:spMkLst>
        </pc:spChg>
        <pc:spChg chg="add mod ord">
          <ac:chgData name="FERRER TORRES Javier Eladio" userId="8fe3c91b-6177-4471-989c-1764207a0725" providerId="ADAL" clId="{05368597-8E2F-4CB9-AECD-BBE6561DCF71}" dt="2023-05-22T10:24:56.101" v="477" actId="1076"/>
          <ac:spMkLst>
            <pc:docMk/>
            <pc:sldMk cId="1347153476" sldId="682"/>
            <ac:spMk id="21" creationId="{94F9979B-5B09-6287-6D1D-C75D93035276}"/>
          </ac:spMkLst>
        </pc:spChg>
        <pc:spChg chg="add mod ord">
          <ac:chgData name="FERRER TORRES Javier Eladio" userId="8fe3c91b-6177-4471-989c-1764207a0725" providerId="ADAL" clId="{05368597-8E2F-4CB9-AECD-BBE6561DCF71}" dt="2023-05-22T10:24:56.101" v="477" actId="1076"/>
          <ac:spMkLst>
            <pc:docMk/>
            <pc:sldMk cId="1347153476" sldId="682"/>
            <ac:spMk id="22" creationId="{D91A8BA9-07A6-F49C-A29F-69056E76D493}"/>
          </ac:spMkLst>
        </pc:spChg>
        <pc:spChg chg="add mod ord">
          <ac:chgData name="FERRER TORRES Javier Eladio" userId="8fe3c91b-6177-4471-989c-1764207a0725" providerId="ADAL" clId="{05368597-8E2F-4CB9-AECD-BBE6561DCF71}" dt="2023-05-22T10:25:19.756" v="480" actId="1076"/>
          <ac:spMkLst>
            <pc:docMk/>
            <pc:sldMk cId="1347153476" sldId="682"/>
            <ac:spMk id="23" creationId="{346BA2AF-E655-A812-CC66-EF86A0710B2E}"/>
          </ac:spMkLst>
        </pc:spChg>
        <pc:spChg chg="add mod ord">
          <ac:chgData name="FERRER TORRES Javier Eladio" userId="8fe3c91b-6177-4471-989c-1764207a0725" providerId="ADAL" clId="{05368597-8E2F-4CB9-AECD-BBE6561DCF71}" dt="2023-05-22T10:25:19.756" v="480" actId="1076"/>
          <ac:spMkLst>
            <pc:docMk/>
            <pc:sldMk cId="1347153476" sldId="682"/>
            <ac:spMk id="24" creationId="{66CB77C6-8D15-0F39-A036-A3380126C120}"/>
          </ac:spMkLst>
        </pc:spChg>
        <pc:spChg chg="add mod ord">
          <ac:chgData name="FERRER TORRES Javier Eladio" userId="8fe3c91b-6177-4471-989c-1764207a0725" providerId="ADAL" clId="{05368597-8E2F-4CB9-AECD-BBE6561DCF71}" dt="2023-05-22T10:25:19.756" v="480" actId="1076"/>
          <ac:spMkLst>
            <pc:docMk/>
            <pc:sldMk cId="1347153476" sldId="682"/>
            <ac:spMk id="25" creationId="{6F0C550C-AFD5-E307-70DE-4C04E376B491}"/>
          </ac:spMkLst>
        </pc:spChg>
        <pc:spChg chg="add mod ord">
          <ac:chgData name="FERRER TORRES Javier Eladio" userId="8fe3c91b-6177-4471-989c-1764207a0725" providerId="ADAL" clId="{05368597-8E2F-4CB9-AECD-BBE6561DCF71}" dt="2023-05-22T10:25:19.756" v="480" actId="1076"/>
          <ac:spMkLst>
            <pc:docMk/>
            <pc:sldMk cId="1347153476" sldId="682"/>
            <ac:spMk id="26" creationId="{B836DAFC-96E9-432B-E434-15ACC295419E}"/>
          </ac:spMkLst>
        </pc:spChg>
        <pc:picChg chg="add del mod">
          <ac:chgData name="FERRER TORRES Javier Eladio" userId="8fe3c91b-6177-4471-989c-1764207a0725" providerId="ADAL" clId="{05368597-8E2F-4CB9-AECD-BBE6561DCF71}" dt="2023-05-22T10:23:52.935" v="467" actId="478"/>
          <ac:picMkLst>
            <pc:docMk/>
            <pc:sldMk cId="1347153476" sldId="682"/>
            <ac:picMk id="4" creationId="{0A942EF4-DE32-3133-41E3-CE8DE21886DE}"/>
          </ac:picMkLst>
        </pc:picChg>
        <pc:picChg chg="del">
          <ac:chgData name="FERRER TORRES Javier Eladio" userId="8fe3c91b-6177-4471-989c-1764207a0725" providerId="ADAL" clId="{05368597-8E2F-4CB9-AECD-BBE6561DCF71}" dt="2023-05-22T09:57:19.925" v="288" actId="478"/>
          <ac:picMkLst>
            <pc:docMk/>
            <pc:sldMk cId="1347153476" sldId="682"/>
            <ac:picMk id="6" creationId="{2CC4E464-09DB-B95E-130E-A5CE65D6F742}"/>
          </ac:picMkLst>
        </pc:picChg>
        <pc:picChg chg="add del mod">
          <ac:chgData name="FERRER TORRES Javier Eladio" userId="8fe3c91b-6177-4471-989c-1764207a0725" providerId="ADAL" clId="{05368597-8E2F-4CB9-AECD-BBE6561DCF71}" dt="2023-05-22T10:00:07.322" v="331" actId="21"/>
          <ac:picMkLst>
            <pc:docMk/>
            <pc:sldMk cId="1347153476" sldId="682"/>
            <ac:picMk id="12" creationId="{3215495B-FD24-4990-74B8-888934AEC6FB}"/>
          </ac:picMkLst>
        </pc:picChg>
        <pc:picChg chg="add mod">
          <ac:chgData name="FERRER TORRES Javier Eladio" userId="8fe3c91b-6177-4471-989c-1764207a0725" providerId="ADAL" clId="{05368597-8E2F-4CB9-AECD-BBE6561DCF71}" dt="2023-05-22T10:24:20.052" v="474" actId="1076"/>
          <ac:picMkLst>
            <pc:docMk/>
            <pc:sldMk cId="1347153476" sldId="682"/>
            <ac:picMk id="13" creationId="{9DC324AF-4C90-9687-5913-D33EF898D810}"/>
          </ac:picMkLst>
        </pc:picChg>
        <pc:picChg chg="del">
          <ac:chgData name="FERRER TORRES Javier Eladio" userId="8fe3c91b-6177-4471-989c-1764207a0725" providerId="ADAL" clId="{05368597-8E2F-4CB9-AECD-BBE6561DCF71}" dt="2023-05-22T09:57:19.324" v="287" actId="478"/>
          <ac:picMkLst>
            <pc:docMk/>
            <pc:sldMk cId="1347153476" sldId="682"/>
            <ac:picMk id="15" creationId="{5DAC8989-93A7-ECBB-E2FC-00DBC85A880E}"/>
          </ac:picMkLst>
        </pc:picChg>
        <pc:picChg chg="add mod ord">
          <ac:chgData name="FERRER TORRES Javier Eladio" userId="8fe3c91b-6177-4471-989c-1764207a0725" providerId="ADAL" clId="{05368597-8E2F-4CB9-AECD-BBE6561DCF71}" dt="2023-05-22T10:23:50.901" v="466" actId="1076"/>
          <ac:picMkLst>
            <pc:docMk/>
            <pc:sldMk cId="1347153476" sldId="682"/>
            <ac:picMk id="18" creationId="{2B4C649E-1908-CF9E-38B2-E88CD9E0071E}"/>
          </ac:picMkLst>
        </pc:picChg>
        <pc:picChg chg="add mod">
          <ac:chgData name="FERRER TORRES Javier Eladio" userId="8fe3c91b-6177-4471-989c-1764207a0725" providerId="ADAL" clId="{05368597-8E2F-4CB9-AECD-BBE6561DCF71}" dt="2023-05-22T10:26:32.469" v="485" actId="1076"/>
          <ac:picMkLst>
            <pc:docMk/>
            <pc:sldMk cId="1347153476" sldId="682"/>
            <ac:picMk id="27" creationId="{0D706920-EFB8-60A8-CFF0-66B146A91C0C}"/>
          </ac:picMkLst>
        </pc:picChg>
      </pc:sldChg>
      <pc:sldChg chg="addSp delSp modSp add mod">
        <pc:chgData name="FERRER TORRES Javier Eladio" userId="8fe3c91b-6177-4471-989c-1764207a0725" providerId="ADAL" clId="{05368597-8E2F-4CB9-AECD-BBE6561DCF71}" dt="2023-05-22T10:35:16.580" v="531" actId="1076"/>
        <pc:sldMkLst>
          <pc:docMk/>
          <pc:sldMk cId="660701267" sldId="683"/>
        </pc:sldMkLst>
        <pc:spChg chg="mod">
          <ac:chgData name="FERRER TORRES Javier Eladio" userId="8fe3c91b-6177-4471-989c-1764207a0725" providerId="ADAL" clId="{05368597-8E2F-4CB9-AECD-BBE6561DCF71}" dt="2023-05-22T10:28:35.411" v="522" actId="20577"/>
          <ac:spMkLst>
            <pc:docMk/>
            <pc:sldMk cId="660701267" sldId="683"/>
            <ac:spMk id="2" creationId="{10777F89-E8AB-7041-A51C-5B6B8048F2B1}"/>
          </ac:spMkLst>
        </pc:spChg>
        <pc:spChg chg="del">
          <ac:chgData name="FERRER TORRES Javier Eladio" userId="8fe3c91b-6177-4471-989c-1764207a0725" providerId="ADAL" clId="{05368597-8E2F-4CB9-AECD-BBE6561DCF71}" dt="2023-05-22T10:34:39.664" v="528" actId="478"/>
          <ac:spMkLst>
            <pc:docMk/>
            <pc:sldMk cId="660701267" sldId="683"/>
            <ac:spMk id="14" creationId="{A450A25A-FFBA-33DB-138B-343655864B48}"/>
          </ac:spMkLst>
        </pc:spChg>
        <pc:spChg chg="del">
          <ac:chgData name="FERRER TORRES Javier Eladio" userId="8fe3c91b-6177-4471-989c-1764207a0725" providerId="ADAL" clId="{05368597-8E2F-4CB9-AECD-BBE6561DCF71}" dt="2023-05-22T10:34:39.664" v="528" actId="478"/>
          <ac:spMkLst>
            <pc:docMk/>
            <pc:sldMk cId="660701267" sldId="683"/>
            <ac:spMk id="16" creationId="{9A31693E-80B9-F34C-5742-D9F44FA0AACA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19" creationId="{7DE9D80B-6EC5-652E-9D63-517AD7C33A6A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20" creationId="{E6D274D3-3871-09BF-579D-73E4FF294AAE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21" creationId="{94F9979B-5B09-6287-6D1D-C75D93035276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22" creationId="{D91A8BA9-07A6-F49C-A29F-69056E76D493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23" creationId="{346BA2AF-E655-A812-CC66-EF86A0710B2E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24" creationId="{66CB77C6-8D15-0F39-A036-A3380126C120}"/>
          </ac:spMkLst>
        </pc:spChg>
        <pc:spChg chg="del">
          <ac:chgData name="FERRER TORRES Javier Eladio" userId="8fe3c91b-6177-4471-989c-1764207a0725" providerId="ADAL" clId="{05368597-8E2F-4CB9-AECD-BBE6561DCF71}" dt="2023-05-22T10:34:35.594" v="526" actId="478"/>
          <ac:spMkLst>
            <pc:docMk/>
            <pc:sldMk cId="660701267" sldId="683"/>
            <ac:spMk id="25" creationId="{6F0C550C-AFD5-E307-70DE-4C04E376B491}"/>
          </ac:spMkLst>
        </pc:spChg>
        <pc:spChg chg="del">
          <ac:chgData name="FERRER TORRES Javier Eladio" userId="8fe3c91b-6177-4471-989c-1764207a0725" providerId="ADAL" clId="{05368597-8E2F-4CB9-AECD-BBE6561DCF71}" dt="2023-05-22T10:34:37.779" v="527" actId="478"/>
          <ac:spMkLst>
            <pc:docMk/>
            <pc:sldMk cId="660701267" sldId="683"/>
            <ac:spMk id="26" creationId="{B836DAFC-96E9-432B-E434-15ACC295419E}"/>
          </ac:spMkLst>
        </pc:spChg>
        <pc:picChg chg="add mod">
          <ac:chgData name="FERRER TORRES Javier Eladio" userId="8fe3c91b-6177-4471-989c-1764207a0725" providerId="ADAL" clId="{05368597-8E2F-4CB9-AECD-BBE6561DCF71}" dt="2023-05-22T10:34:58.542" v="529"/>
          <ac:picMkLst>
            <pc:docMk/>
            <pc:sldMk cId="660701267" sldId="683"/>
            <ac:picMk id="4" creationId="{2177FF56-3D12-0CB3-9B8F-6007B10277EE}"/>
          </ac:picMkLst>
        </pc:picChg>
        <pc:picChg chg="add mod">
          <ac:chgData name="FERRER TORRES Javier Eladio" userId="8fe3c91b-6177-4471-989c-1764207a0725" providerId="ADAL" clId="{05368597-8E2F-4CB9-AECD-BBE6561DCF71}" dt="2023-05-22T10:35:16.580" v="531" actId="1076"/>
          <ac:picMkLst>
            <pc:docMk/>
            <pc:sldMk cId="660701267" sldId="683"/>
            <ac:picMk id="6" creationId="{408A1829-10E2-3D3F-0CFF-B54EA46E0888}"/>
          </ac:picMkLst>
        </pc:picChg>
        <pc:picChg chg="add mod">
          <ac:chgData name="FERRER TORRES Javier Eladio" userId="8fe3c91b-6177-4471-989c-1764207a0725" providerId="ADAL" clId="{05368597-8E2F-4CB9-AECD-BBE6561DCF71}" dt="2023-05-22T10:35:16.580" v="531" actId="1076"/>
          <ac:picMkLst>
            <pc:docMk/>
            <pc:sldMk cId="660701267" sldId="683"/>
            <ac:picMk id="7" creationId="{5903C374-D725-72C4-6E3C-16A91865ECC2}"/>
          </ac:picMkLst>
        </pc:picChg>
        <pc:picChg chg="del">
          <ac:chgData name="FERRER TORRES Javier Eladio" userId="8fe3c91b-6177-4471-989c-1764207a0725" providerId="ADAL" clId="{05368597-8E2F-4CB9-AECD-BBE6561DCF71}" dt="2023-05-22T10:34:29.920" v="523" actId="478"/>
          <ac:picMkLst>
            <pc:docMk/>
            <pc:sldMk cId="660701267" sldId="683"/>
            <ac:picMk id="13" creationId="{9DC324AF-4C90-9687-5913-D33EF898D810}"/>
          </ac:picMkLst>
        </pc:picChg>
        <pc:picChg chg="del">
          <ac:chgData name="FERRER TORRES Javier Eladio" userId="8fe3c91b-6177-4471-989c-1764207a0725" providerId="ADAL" clId="{05368597-8E2F-4CB9-AECD-BBE6561DCF71}" dt="2023-05-22T10:34:30.592" v="524" actId="478"/>
          <ac:picMkLst>
            <pc:docMk/>
            <pc:sldMk cId="660701267" sldId="683"/>
            <ac:picMk id="18" creationId="{2B4C649E-1908-CF9E-38B2-E88CD9E0071E}"/>
          </ac:picMkLst>
        </pc:picChg>
        <pc:picChg chg="del">
          <ac:chgData name="FERRER TORRES Javier Eladio" userId="8fe3c91b-6177-4471-989c-1764207a0725" providerId="ADAL" clId="{05368597-8E2F-4CB9-AECD-BBE6561DCF71}" dt="2023-05-22T10:34:31.394" v="525" actId="478"/>
          <ac:picMkLst>
            <pc:docMk/>
            <pc:sldMk cId="660701267" sldId="683"/>
            <ac:picMk id="27" creationId="{0D706920-EFB8-60A8-CFF0-66B146A91C0C}"/>
          </ac:picMkLst>
        </pc:picChg>
      </pc:sldChg>
      <pc:sldChg chg="addSp delSp modSp add mod">
        <pc:chgData name="FERRER TORRES Javier Eladio" userId="8fe3c91b-6177-4471-989c-1764207a0725" providerId="ADAL" clId="{05368597-8E2F-4CB9-AECD-BBE6561DCF71}" dt="2023-05-22T12:27:27.768" v="642" actId="478"/>
        <pc:sldMkLst>
          <pc:docMk/>
          <pc:sldMk cId="413555790" sldId="684"/>
        </pc:sldMkLst>
        <pc:spChg chg="mod">
          <ac:chgData name="FERRER TORRES Javier Eladio" userId="8fe3c91b-6177-4471-989c-1764207a0725" providerId="ADAL" clId="{05368597-8E2F-4CB9-AECD-BBE6561DCF71}" dt="2023-05-22T10:45:14.589" v="615" actId="20577"/>
          <ac:spMkLst>
            <pc:docMk/>
            <pc:sldMk cId="413555790" sldId="684"/>
            <ac:spMk id="2" creationId="{10777F89-E8AB-7041-A51C-5B6B8048F2B1}"/>
          </ac:spMkLst>
        </pc:spChg>
        <pc:spChg chg="add del mod">
          <ac:chgData name="FERRER TORRES Javier Eladio" userId="8fe3c91b-6177-4471-989c-1764207a0725" providerId="ADAL" clId="{05368597-8E2F-4CB9-AECD-BBE6561DCF71}" dt="2023-05-22T12:27:27.768" v="642" actId="478"/>
          <ac:spMkLst>
            <pc:docMk/>
            <pc:sldMk cId="413555790" sldId="684"/>
            <ac:spMk id="10" creationId="{778CC845-DFEB-B71E-587D-5F5EF3658359}"/>
          </ac:spMkLst>
        </pc:spChg>
        <pc:graphicFrameChg chg="add mod modGraphic">
          <ac:chgData name="FERRER TORRES Javier Eladio" userId="8fe3c91b-6177-4471-989c-1764207a0725" providerId="ADAL" clId="{05368597-8E2F-4CB9-AECD-BBE6561DCF71}" dt="2023-05-22T12:27:06.218" v="641" actId="14100"/>
          <ac:graphicFrameMkLst>
            <pc:docMk/>
            <pc:sldMk cId="413555790" sldId="684"/>
            <ac:graphicFrameMk id="4" creationId="{1C667CB2-2FD6-648D-D085-E529D63FBF92}"/>
          </ac:graphicFrameMkLst>
        </pc:graphicFrameChg>
        <pc:picChg chg="del">
          <ac:chgData name="FERRER TORRES Javier Eladio" userId="8fe3c91b-6177-4471-989c-1764207a0725" providerId="ADAL" clId="{05368597-8E2F-4CB9-AECD-BBE6561DCF71}" dt="2023-05-22T10:43:07.275" v="605" actId="478"/>
          <ac:picMkLst>
            <pc:docMk/>
            <pc:sldMk cId="413555790" sldId="684"/>
            <ac:picMk id="4" creationId="{2177FF56-3D12-0CB3-9B8F-6007B10277EE}"/>
          </ac:picMkLst>
        </pc:picChg>
        <pc:picChg chg="del">
          <ac:chgData name="FERRER TORRES Javier Eladio" userId="8fe3c91b-6177-4471-989c-1764207a0725" providerId="ADAL" clId="{05368597-8E2F-4CB9-AECD-BBE6561DCF71}" dt="2023-05-22T10:43:06.843" v="604" actId="478"/>
          <ac:picMkLst>
            <pc:docMk/>
            <pc:sldMk cId="413555790" sldId="684"/>
            <ac:picMk id="6" creationId="{408A1829-10E2-3D3F-0CFF-B54EA46E0888}"/>
          </ac:picMkLst>
        </pc:picChg>
        <pc:picChg chg="del">
          <ac:chgData name="FERRER TORRES Javier Eladio" userId="8fe3c91b-6177-4471-989c-1764207a0725" providerId="ADAL" clId="{05368597-8E2F-4CB9-AECD-BBE6561DCF71}" dt="2023-05-22T10:43:06.310" v="603" actId="478"/>
          <ac:picMkLst>
            <pc:docMk/>
            <pc:sldMk cId="413555790" sldId="684"/>
            <ac:picMk id="7" creationId="{5903C374-D725-72C4-6E3C-16A91865ECC2}"/>
          </ac:picMkLst>
        </pc:picChg>
        <pc:picChg chg="add del mod">
          <ac:chgData name="FERRER TORRES Javier Eladio" userId="8fe3c91b-6177-4471-989c-1764207a0725" providerId="ADAL" clId="{05368597-8E2F-4CB9-AECD-BBE6561DCF71}" dt="2023-05-22T12:26:53.120" v="637" actId="478"/>
          <ac:picMkLst>
            <pc:docMk/>
            <pc:sldMk cId="413555790" sldId="684"/>
            <ac:picMk id="9" creationId="{2E1783BE-6167-0B19-521F-4B22A0474B2B}"/>
          </ac:picMkLst>
        </pc:picChg>
      </pc:sldChg>
      <pc:sldChg chg="delSp add del mod">
        <pc:chgData name="FERRER TORRES Javier Eladio" userId="8fe3c91b-6177-4471-989c-1764207a0725" providerId="ADAL" clId="{05368597-8E2F-4CB9-AECD-BBE6561DCF71}" dt="2023-05-22T10:47:01.917" v="619" actId="47"/>
        <pc:sldMkLst>
          <pc:docMk/>
          <pc:sldMk cId="3861091224" sldId="685"/>
        </pc:sldMkLst>
        <pc:picChg chg="del">
          <ac:chgData name="FERRER TORRES Javier Eladio" userId="8fe3c91b-6177-4471-989c-1764207a0725" providerId="ADAL" clId="{05368597-8E2F-4CB9-AECD-BBE6561DCF71}" dt="2023-05-22T10:46:21.797" v="618" actId="478"/>
          <ac:picMkLst>
            <pc:docMk/>
            <pc:sldMk cId="3861091224" sldId="685"/>
            <ac:picMk id="9" creationId="{2E1783BE-6167-0B19-521F-4B22A0474B2B}"/>
          </ac:picMkLst>
        </pc:picChg>
      </pc:sldChg>
    </pc:docChg>
  </pc:docChgLst>
  <pc:docChgLst>
    <pc:chgData name="CASIR RICANO Jorge Ruben" userId="S::casir-ricano.ruben-jorge589@mail.kyutech.jp::17e00333-a03c-4a70-97fd-f86308699325" providerId="AD" clId="Web-{48819117-2857-4037-9614-047FC1AF8AF9}"/>
    <pc:docChg chg="modSld">
      <pc:chgData name="CASIR RICANO Jorge Ruben" userId="S::casir-ricano.ruben-jorge589@mail.kyutech.jp::17e00333-a03c-4a70-97fd-f86308699325" providerId="AD" clId="Web-{48819117-2857-4037-9614-047FC1AF8AF9}" dt="2023-05-23T01:15:13.124" v="0"/>
      <pc:docMkLst>
        <pc:docMk/>
      </pc:docMkLst>
      <pc:sldChg chg="delSp">
        <pc:chgData name="CASIR RICANO Jorge Ruben" userId="S::casir-ricano.ruben-jorge589@mail.kyutech.jp::17e00333-a03c-4a70-97fd-f86308699325" providerId="AD" clId="Web-{48819117-2857-4037-9614-047FC1AF8AF9}" dt="2023-05-23T01:15:13.124" v="0"/>
        <pc:sldMkLst>
          <pc:docMk/>
          <pc:sldMk cId="1635494692" sldId="629"/>
        </pc:sldMkLst>
        <pc:spChg chg="del">
          <ac:chgData name="CASIR RICANO Jorge Ruben" userId="S::casir-ricano.ruben-jorge589@mail.kyutech.jp::17e00333-a03c-4a70-97fd-f86308699325" providerId="AD" clId="Web-{48819117-2857-4037-9614-047FC1AF8AF9}" dt="2023-05-23T01:15:13.124" v="0"/>
          <ac:spMkLst>
            <pc:docMk/>
            <pc:sldMk cId="1635494692" sldId="629"/>
            <ac:spMk id="8" creationId="{93FCDB1A-1500-C6F5-CF5A-F70BB0DF8D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FD0BA-EB2F-4BEB-BD14-36AD720EF93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85D5E-C599-4130-92DC-9DF7BF41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1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79927" y="4779486"/>
            <a:ext cx="5439410" cy="391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9765-4EAB-66B9-F3A6-8DD92BE95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4780-864F-A810-8FFA-EBDE11E51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E20E-D3C1-FFE3-0469-5301C243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C02C-CB76-7945-A11C-E50929974717}" type="datetime1">
              <a:rPr lang="en-US" smtClean="0"/>
              <a:t>5/24/2023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56C9-1D56-9098-A852-1A2EED62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9D14D-9951-5231-E579-78E81657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5E33370F-8F9F-03BE-C4CA-B989B967B39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248" y="342900"/>
            <a:ext cx="691896" cy="778763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4AA58566-0780-0FA4-E3E0-4F4B78030967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43388" y="246888"/>
            <a:ext cx="1388363" cy="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4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7045-F032-6DD3-ACEC-C0B41AE9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08A92-F3A8-7BF8-1568-0B1F5167F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041A-9418-1BA9-31CC-A0C43AAE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053-F4A8-5C4C-8CDB-48491860D568}" type="datetime1">
              <a:rPr lang="en-US" smtClean="0"/>
              <a:t>5/24/2023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321A-8CB3-B854-C8CD-E077915F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9311-B418-3B4E-8201-6E27BB8A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1524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2750A-8467-7DFD-060A-A61C3A3C0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36554-6EE4-4C4C-990A-C26CDFEF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25AB-DE55-D35B-03C9-BA0D243A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50D6-FF00-2F4D-A732-E952AA1E29AF}" type="datetime1">
              <a:rPr lang="en-US" smtClean="0"/>
              <a:t>5/24/2023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19F81-7470-F666-5BF2-C4D5F5FA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0CDCF-2781-6EB7-249D-5452E0CA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929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4368" y="4363140"/>
            <a:ext cx="9144000" cy="831925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4368" y="5507689"/>
            <a:ext cx="9144000" cy="7653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D75-B5E7-499D-B2A8-DE1347873F32}" type="datetime1">
              <a:rPr lang="en-US" smtClean="0"/>
              <a:t>5/24/2023</a:t>
            </a:fld>
            <a:endParaRPr lang="en-US"/>
          </a:p>
        </p:txBody>
      </p:sp>
      <p:pic>
        <p:nvPicPr>
          <p:cNvPr id="7" name="Picture 2" descr="http://blogs.intergraph.com/.a/6a01156fa1a427970c014e5fe2b9dd970c-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1" y="5865"/>
            <a:ext cx="1495587" cy="13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www.lib.kyutech.ac.jp/library/sites/default/files/logomark_ja_A.gi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0"/>
          <a:stretch/>
        </p:blipFill>
        <p:spPr bwMode="auto">
          <a:xfrm>
            <a:off x="490400" y="1394555"/>
            <a:ext cx="1495587" cy="3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2097480" y="2517595"/>
            <a:ext cx="8398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0">
                <a:latin typeface="+mj-lt"/>
              </a:rPr>
              <a:t>BIRDS-X Project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6757" y="191405"/>
            <a:ext cx="2087693" cy="14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8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09" y="435871"/>
            <a:ext cx="8918273" cy="8508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09" y="1604963"/>
            <a:ext cx="7902595" cy="47374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196D8E-1DDE-4946-9119-0F2150E21414}" type="datetime1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0160" y="6435239"/>
            <a:ext cx="69094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8BF5F7DF-51CB-4A0E-AE5B-94020E6BB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8412163" y="1604963"/>
            <a:ext cx="3718945" cy="1960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Figure</a:t>
            </a:r>
          </a:p>
        </p:txBody>
      </p:sp>
      <p:sp>
        <p:nvSpPr>
          <p:cNvPr id="16" name="Table Placeholder 15"/>
          <p:cNvSpPr>
            <a:spLocks noGrp="1"/>
          </p:cNvSpPr>
          <p:nvPr>
            <p:ph type="tbl" sz="quarter" idx="14"/>
          </p:nvPr>
        </p:nvSpPr>
        <p:spPr>
          <a:xfrm>
            <a:off x="8412162" y="3677603"/>
            <a:ext cx="3718946" cy="2664830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2696" y="149313"/>
            <a:ext cx="1692768" cy="11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24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302-DF38-D561-7D31-0D5237EC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65126"/>
            <a:ext cx="9890230" cy="7565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B63B4-64CE-5255-85EA-BA04EADC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A5A6-D62C-1303-6A48-1202EBD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5014-566A-AA42-8F12-AC042F197BC7}" type="datetime1">
              <a:rPr lang="en-US" smtClean="0"/>
              <a:t>5/24/2023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716A2-1803-05F6-67FE-20FED767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7ADF3-AED1-B2A0-B461-6645971F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711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322-30BB-593A-B531-7351083F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125EB-78AA-09EF-9574-8F3831538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5FCE4-AFE3-8766-0EC1-05870571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90C0-8394-F345-9346-414E4C559B2E}" type="datetime1">
              <a:rPr lang="en-US" smtClean="0"/>
              <a:t>5/24/2023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E5E1B-1F10-A0A6-1B97-DC94971E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DE8EF-2428-F9C4-F0F3-8813BEE4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549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B321-84F8-D37E-AC4C-7387A356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EB03-71AF-7DC0-B650-21E55F66D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62020-C84D-25E2-82E1-E8630C3BE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129BE-F998-FB08-5BA4-3103626C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566B-08CE-5148-9213-1BDF86507F37}" type="datetime1">
              <a:rPr lang="en-US" smtClean="0"/>
              <a:t>5/24/2023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B209-1673-885D-8D54-F1537113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8890-6358-2200-2948-925CAA7E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951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2229-C170-7627-BDD9-93F48284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CE417-E8D3-4803-6888-65DCF07D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8FC5B-2D08-7B58-6601-9904E0023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8F1A6-6E8E-F6B7-72B3-81EF4A359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267F1-BCC3-B99A-9EEC-EFD4298E4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CCCE5-658E-8D55-FC9F-33F1FE2A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8034-AF70-E444-AC90-DDAF4C16A911}" type="datetime1">
              <a:rPr lang="en-US" smtClean="0"/>
              <a:t>5/24/2023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7DDD2-310F-EDD7-BC5D-228BA86F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2E92-E480-ACC3-658F-A5A4C773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679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FA30-73FC-9075-67CB-E1FAA303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B3669-A5AE-E919-66D8-F10C1194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3087-A037-E741-952A-4DF3F9ABB14C}" type="datetime1">
              <a:rPr lang="en-US" smtClean="0"/>
              <a:t>5/24/2023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DBD2-F7EB-A7D8-C165-E08926B6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1BC0D-A657-CF15-B7DB-435CE816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6390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A231E-F78B-9106-E11C-92C1B52E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56E4-035E-DE46-8FDD-F863A4F2912C}" type="datetime1">
              <a:rPr lang="en-US" smtClean="0"/>
              <a:t>5/24/2023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F31F-0829-57D5-1E79-77289E9C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72D53-6F20-7F94-6120-D34C655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792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D640-182A-7221-603E-5ABE7752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0D4F2-7893-49ED-A6DC-274B06114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93C31-CFD8-2877-E8D1-EE4A52CFE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7751-D01C-7B12-C3AC-19F47B77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4CEF-5E9F-DC4E-A404-0BBCE992A5AA}" type="datetime1">
              <a:rPr lang="en-US" smtClean="0"/>
              <a:t>5/24/2023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65551-F1A2-A4D2-FEFA-C77882B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125B9-FFB0-8F84-50DF-1BD8B41A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069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1493-E2FA-A5F8-A83F-BBA09375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87F3C-DE38-E401-6890-D32F871D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BC4C0-BA8A-AA2A-A612-17ABC620A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C8EF0-382B-49B2-0263-FD4E8F9A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1009-57AD-BF43-AC03-DA9B50F53563}" type="datetime1">
              <a:rPr lang="en-US" smtClean="0"/>
              <a:t>5/24/2023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CEED7-CCA4-620B-C51E-CDE7801E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1FB8A-3F98-B210-C138-460E29F4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2CE8-63EC-0F40-ABC6-8FC510A267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035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67346-9F5A-8895-5874-66929C93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365126"/>
            <a:ext cx="10201656" cy="75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BA05F-ADB9-52B0-0E58-C6E4DEBDC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165F9-25D6-7C50-DFAE-FFF361D00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823E5-9149-A745-B68C-E29521FDF0B4}" type="datetime1">
              <a:rPr lang="en-US" smtClean="0"/>
              <a:t>5/24/2023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C100-3648-391E-760F-63449FF02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9107B-3992-3403-0769-4F5655736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FB2CE8-63EC-0F40-ABC6-8FC510A267F9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AA59EB8-D22F-3D74-B447-E6F73F166DFC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60248" y="342900"/>
            <a:ext cx="691896" cy="778763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C0C8AC05-B671-DFE8-43FE-3F4299CB85BD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0343388" y="246888"/>
            <a:ext cx="1388363" cy="913986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FDFAD667-FD32-DF18-4CD7-C91F468065D3}"/>
              </a:ext>
            </a:extLst>
          </p:cNvPr>
          <p:cNvSpPr txBox="1">
            <a:spLocks/>
          </p:cNvSpPr>
          <p:nvPr userDrawn="1"/>
        </p:nvSpPr>
        <p:spPr>
          <a:xfrm>
            <a:off x="104952" y="6419039"/>
            <a:ext cx="7464425" cy="2083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5"/>
              </a:spcBef>
            </a:pP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r>
              <a:rPr lang="en-US" sz="1200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en-US" sz="12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Enterprises</a:t>
            </a:r>
            <a:r>
              <a:rPr lang="en-US" sz="1200" spc="-2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In-Orbit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(LaSEINE)</a:t>
            </a:r>
            <a:r>
              <a:rPr lang="en-US" sz="12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spc="3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Kyushu</a:t>
            </a:r>
            <a:r>
              <a:rPr lang="en-US" sz="12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n-US" sz="1200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-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54197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115" y="476511"/>
            <a:ext cx="10515600" cy="850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115" y="1516358"/>
            <a:ext cx="7657289" cy="482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720" y="6473082"/>
            <a:ext cx="1206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2A445-6453-4015-B777-8F2AFCF934A5}" type="datetime1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233680" cy="6858000"/>
          </a:xfrm>
          <a:prstGeom prst="rect">
            <a:avLst/>
          </a:prstGeom>
          <a:solidFill>
            <a:srgbClr val="477FA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668737" y="6590846"/>
            <a:ext cx="3805791" cy="2589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Kyushu Institute of Technology LASEINE</a:t>
            </a:r>
          </a:p>
        </p:txBody>
      </p:sp>
    </p:spTree>
    <p:extLst>
      <p:ext uri="{BB962C8B-B14F-4D97-AF65-F5344CB8AC3E}">
        <p14:creationId xmlns:p14="http://schemas.microsoft.com/office/powerpoint/2010/main" val="142768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412861" y="5181533"/>
            <a:ext cx="12128500" cy="78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Date: 2023/05/</a:t>
            </a:r>
            <a:r>
              <a:rPr kumimoji="0" lang="es-PY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431281" y="3779152"/>
            <a:ext cx="987579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APRS Reference PDR</a:t>
            </a: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88525133-DD71-4238-9BE0-749305655E47}"/>
              </a:ext>
            </a:extLst>
          </p:cNvPr>
          <p:cNvSpPr txBox="1">
            <a:spLocks/>
          </p:cNvSpPr>
          <p:nvPr/>
        </p:nvSpPr>
        <p:spPr>
          <a:xfrm>
            <a:off x="2431281" y="4375003"/>
            <a:ext cx="3219212" cy="50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FERRER, Javier</a:t>
            </a:r>
          </a:p>
        </p:txBody>
      </p:sp>
      <p:cxnSp>
        <p:nvCxnSpPr>
          <p:cNvPr id="8" name="直線コネクタ 9">
            <a:extLst>
              <a:ext uri="{FF2B5EF4-FFF2-40B4-BE49-F238E27FC236}">
                <a16:creationId xmlns:a16="http://schemas.microsoft.com/office/drawing/2014/main" id="{3E674B62-E29F-4E2C-BF58-720987E4830F}"/>
              </a:ext>
            </a:extLst>
          </p:cNvPr>
          <p:cNvCxnSpPr>
            <a:cxnSpLocks/>
          </p:cNvCxnSpPr>
          <p:nvPr/>
        </p:nvCxnSpPr>
        <p:spPr>
          <a:xfrm flipV="1">
            <a:off x="2537460" y="4376370"/>
            <a:ext cx="2907283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832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APRS-DP test setup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E9CD298-6CA6-64F1-506A-59503B30B326}"/>
              </a:ext>
            </a:extLst>
          </p:cNvPr>
          <p:cNvSpPr txBox="1"/>
          <p:nvPr/>
        </p:nvSpPr>
        <p:spPr>
          <a:xfrm>
            <a:off x="1600809" y="228584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</a:rPr>
              <a:t>BIRDS-3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FAB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A circuit board with wires&#10;&#10;Description automatically generated with medium confidence">
            <a:extLst>
              <a:ext uri="{FF2B5EF4-FFF2-40B4-BE49-F238E27FC236}">
                <a16:creationId xmlns:a16="http://schemas.microsoft.com/office/drawing/2014/main" id="{2CC4E464-09DB-B95E-130E-A5CE65D6F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6" y="1403753"/>
            <a:ext cx="3691402" cy="276855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0CD6B15-CBE2-D920-6F7E-9D2CF11017E9}"/>
              </a:ext>
            </a:extLst>
          </p:cNvPr>
          <p:cNvSpPr/>
          <p:nvPr/>
        </p:nvSpPr>
        <p:spPr>
          <a:xfrm rot="1782545">
            <a:off x="1185291" y="2166940"/>
            <a:ext cx="455390" cy="1581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8F36FA4-1CEC-BB18-F6D7-DBC2AA012B50}"/>
              </a:ext>
            </a:extLst>
          </p:cNvPr>
          <p:cNvSpPr txBox="1"/>
          <p:nvPr/>
        </p:nvSpPr>
        <p:spPr>
          <a:xfrm>
            <a:off x="1024461" y="1661835"/>
            <a:ext cx="112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MCX to SMA Cable</a:t>
            </a:r>
            <a:endParaRPr lang="es-PY" b="1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273604A-4FB0-9C9A-049F-E69AFFCBB0E1}"/>
              </a:ext>
            </a:extLst>
          </p:cNvPr>
          <p:cNvSpPr/>
          <p:nvPr/>
        </p:nvSpPr>
        <p:spPr>
          <a:xfrm rot="5400000">
            <a:off x="3596760" y="3157601"/>
            <a:ext cx="684835" cy="14771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F4EBA5-C41E-B126-4E65-83625460B24D}"/>
              </a:ext>
            </a:extLst>
          </p:cNvPr>
          <p:cNvSpPr/>
          <p:nvPr/>
        </p:nvSpPr>
        <p:spPr>
          <a:xfrm rot="7187808">
            <a:off x="4004871" y="2889956"/>
            <a:ext cx="359928" cy="1485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C7D9219-BA91-A779-C5F7-2D4C037A611A}"/>
              </a:ext>
            </a:extLst>
          </p:cNvPr>
          <p:cNvSpPr txBox="1"/>
          <p:nvPr/>
        </p:nvSpPr>
        <p:spPr>
          <a:xfrm>
            <a:off x="3677546" y="2246015"/>
            <a:ext cx="70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+5V lines</a:t>
            </a:r>
            <a:endParaRPr lang="es-PY">
              <a:solidFill>
                <a:schemeClr val="bg1"/>
              </a:solidFill>
            </a:endParaRPr>
          </a:p>
        </p:txBody>
      </p:sp>
      <p:pic>
        <p:nvPicPr>
          <p:cNvPr id="16" name="Picture 15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718ED6AF-748B-8F99-6E4D-426E26EC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t="20068" r="19244" b="18351"/>
          <a:stretch/>
        </p:blipFill>
        <p:spPr>
          <a:xfrm>
            <a:off x="6359465" y="1345518"/>
            <a:ext cx="3984104" cy="285124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4C8A439A-578C-D705-5645-966E811902E6}"/>
              </a:ext>
            </a:extLst>
          </p:cNvPr>
          <p:cNvSpPr/>
          <p:nvPr/>
        </p:nvSpPr>
        <p:spPr>
          <a:xfrm rot="10644120">
            <a:off x="9404588" y="2382900"/>
            <a:ext cx="289191" cy="498547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00EE9BB-F0F9-969D-A1F1-0FB3910AC8B7}"/>
              </a:ext>
            </a:extLst>
          </p:cNvPr>
          <p:cNvSpPr txBox="1"/>
          <p:nvPr/>
        </p:nvSpPr>
        <p:spPr>
          <a:xfrm>
            <a:off x="5393623" y="505126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SDR+Computer</a:t>
            </a:r>
            <a:endParaRPr lang="es-PY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DC2FE4B9-81A8-F549-4AFF-B86C54319DBC}"/>
              </a:ext>
            </a:extLst>
          </p:cNvPr>
          <p:cNvSpPr txBox="1"/>
          <p:nvPr/>
        </p:nvSpPr>
        <p:spPr>
          <a:xfrm>
            <a:off x="8503917" y="3087093"/>
            <a:ext cx="20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UART to USB cable</a:t>
            </a:r>
            <a:endParaRPr lang="es-PY">
              <a:solidFill>
                <a:schemeClr val="bg1"/>
              </a:solidFill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21E17D9C-74F4-4601-577C-AD1D817281E5}"/>
              </a:ext>
            </a:extLst>
          </p:cNvPr>
          <p:cNvSpPr txBox="1"/>
          <p:nvPr/>
        </p:nvSpPr>
        <p:spPr>
          <a:xfrm>
            <a:off x="2239103" y="5543031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SDR + Computer</a:t>
            </a:r>
            <a:endParaRPr lang="es-PY"/>
          </a:p>
        </p:txBody>
      </p:sp>
      <p:pic>
        <p:nvPicPr>
          <p:cNvPr id="26" name="Picture 25" descr="A computer and electronics on a table&#10;&#10;Description automatically generated with low confidence">
            <a:extLst>
              <a:ext uri="{FF2B5EF4-FFF2-40B4-BE49-F238E27FC236}">
                <a16:creationId xmlns:a16="http://schemas.microsoft.com/office/drawing/2014/main" id="{F37F73A4-BAC7-D5B8-798B-0A4EC1E46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20172" b="5324"/>
          <a:stretch/>
        </p:blipFill>
        <p:spPr>
          <a:xfrm>
            <a:off x="3973091" y="4094670"/>
            <a:ext cx="3070274" cy="2254059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685E055B-7DD5-99E5-0E73-A650A01367E0}"/>
              </a:ext>
            </a:extLst>
          </p:cNvPr>
          <p:cNvSpPr/>
          <p:nvPr/>
        </p:nvSpPr>
        <p:spPr>
          <a:xfrm rot="748752">
            <a:off x="3981518" y="5837190"/>
            <a:ext cx="1679887" cy="17762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D1DF045-5A78-4137-C321-BB1D7DAF0CE3}"/>
              </a:ext>
            </a:extLst>
          </p:cNvPr>
          <p:cNvSpPr txBox="1"/>
          <p:nvPr/>
        </p:nvSpPr>
        <p:spPr>
          <a:xfrm>
            <a:off x="7360733" y="4968689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APRS capable radio</a:t>
            </a:r>
            <a:endParaRPr lang="es-PY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4175FEF-D058-106E-F026-D9BED476FE60}"/>
              </a:ext>
            </a:extLst>
          </p:cNvPr>
          <p:cNvSpPr/>
          <p:nvPr/>
        </p:nvSpPr>
        <p:spPr>
          <a:xfrm rot="11840324">
            <a:off x="6786787" y="4890294"/>
            <a:ext cx="599983" cy="1776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E1ABDD95-B73C-E66C-D811-DD2A94430937}"/>
              </a:ext>
            </a:extLst>
          </p:cNvPr>
          <p:cNvSpPr txBox="1"/>
          <p:nvPr/>
        </p:nvSpPr>
        <p:spPr>
          <a:xfrm>
            <a:off x="2193096" y="4681928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Antenna</a:t>
            </a:r>
            <a:endParaRPr lang="es-PY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20796D8-F9CA-4802-CC12-375F9216FB11}"/>
              </a:ext>
            </a:extLst>
          </p:cNvPr>
          <p:cNvSpPr/>
          <p:nvPr/>
        </p:nvSpPr>
        <p:spPr>
          <a:xfrm rot="1372252">
            <a:off x="3163569" y="4993635"/>
            <a:ext cx="1382019" cy="2225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29047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>
            <a:extLst>
              <a:ext uri="{FF2B5EF4-FFF2-40B4-BE49-F238E27FC236}">
                <a16:creationId xmlns:a16="http://schemas.microsoft.com/office/drawing/2014/main" id="{48BFC0C7-39E6-22CC-1968-A2A91BCCA85A}"/>
              </a:ext>
            </a:extLst>
          </p:cNvPr>
          <p:cNvSpPr txBox="1"/>
          <p:nvPr/>
        </p:nvSpPr>
        <p:spPr>
          <a:xfrm>
            <a:off x="6572417" y="3190329"/>
            <a:ext cx="118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TNC Lights</a:t>
            </a:r>
            <a:endParaRPr lang="es-PY">
              <a:solidFill>
                <a:schemeClr val="bg1"/>
              </a:solidFill>
            </a:endParaRPr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2B4C649E-1908-CF9E-38B2-E88CD9E0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" b="27730"/>
          <a:stretch/>
        </p:blipFill>
        <p:spPr>
          <a:xfrm>
            <a:off x="2734696" y="1852683"/>
            <a:ext cx="8777931" cy="453637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DE9D80B-6EC5-652E-9D63-517AD7C33A6A}"/>
              </a:ext>
            </a:extLst>
          </p:cNvPr>
          <p:cNvSpPr/>
          <p:nvPr/>
        </p:nvSpPr>
        <p:spPr>
          <a:xfrm rot="10800000">
            <a:off x="5675482" y="4948206"/>
            <a:ext cx="2510186" cy="1848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D274D3-3871-09BF-579D-73E4FF294AAE}"/>
              </a:ext>
            </a:extLst>
          </p:cNvPr>
          <p:cNvSpPr/>
          <p:nvPr/>
        </p:nvSpPr>
        <p:spPr>
          <a:xfrm rot="10800000">
            <a:off x="5675482" y="5307996"/>
            <a:ext cx="2510186" cy="1848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4F9979B-5B09-6287-6D1D-C75D93035276}"/>
              </a:ext>
            </a:extLst>
          </p:cNvPr>
          <p:cNvSpPr/>
          <p:nvPr/>
        </p:nvSpPr>
        <p:spPr>
          <a:xfrm rot="10800000">
            <a:off x="5643192" y="5667786"/>
            <a:ext cx="2510186" cy="1848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1A8BA9-07A6-F49C-A29F-69056E76D493}"/>
              </a:ext>
            </a:extLst>
          </p:cNvPr>
          <p:cNvSpPr/>
          <p:nvPr/>
        </p:nvSpPr>
        <p:spPr>
          <a:xfrm rot="10800000">
            <a:off x="5643191" y="5969047"/>
            <a:ext cx="2510186" cy="1848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346BA2AF-E655-A812-CC66-EF86A0710B2E}"/>
              </a:ext>
            </a:extLst>
          </p:cNvPr>
          <p:cNvSpPr txBox="1"/>
          <p:nvPr/>
        </p:nvSpPr>
        <p:spPr>
          <a:xfrm>
            <a:off x="8185668" y="4856025"/>
            <a:ext cx="2605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00"/>
                </a:solidFill>
              </a:rPr>
              <a:t>Beacon from APRS board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66CB77C6-8D15-0F39-A036-A3380126C120}"/>
              </a:ext>
            </a:extLst>
          </p:cNvPr>
          <p:cNvSpPr txBox="1"/>
          <p:nvPr/>
        </p:nvSpPr>
        <p:spPr>
          <a:xfrm>
            <a:off x="8212984" y="5233601"/>
            <a:ext cx="2900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00"/>
                </a:solidFill>
              </a:rPr>
              <a:t>APRS message from handheld radio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6F0C550C-AFD5-E307-70DE-4C04E376B491}"/>
              </a:ext>
            </a:extLst>
          </p:cNvPr>
          <p:cNvSpPr txBox="1"/>
          <p:nvPr/>
        </p:nvSpPr>
        <p:spPr>
          <a:xfrm>
            <a:off x="8211218" y="5576903"/>
            <a:ext cx="3230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00"/>
                </a:solidFill>
              </a:rPr>
              <a:t>APRS message relay from APRS board 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B836DAFC-96E9-432B-E434-15ACC295419E}"/>
              </a:ext>
            </a:extLst>
          </p:cNvPr>
          <p:cNvSpPr txBox="1"/>
          <p:nvPr/>
        </p:nvSpPr>
        <p:spPr>
          <a:xfrm>
            <a:off x="8204029" y="5932889"/>
            <a:ext cx="323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00"/>
                </a:solidFill>
              </a:rPr>
              <a:t>Confirmation message relay from APRS board to handheld radio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APRS-DP test results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E9CD298-6CA6-64F1-506A-59503B30B326}"/>
              </a:ext>
            </a:extLst>
          </p:cNvPr>
          <p:cNvSpPr txBox="1"/>
          <p:nvPr/>
        </p:nvSpPr>
        <p:spPr>
          <a:xfrm>
            <a:off x="1600809" y="228584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</a:rPr>
              <a:t>BIRDS-3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FAB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8F36FA4-1CEC-BB18-F6D7-DBC2AA012B50}"/>
              </a:ext>
            </a:extLst>
          </p:cNvPr>
          <p:cNvSpPr txBox="1"/>
          <p:nvPr/>
        </p:nvSpPr>
        <p:spPr>
          <a:xfrm>
            <a:off x="509511" y="2563312"/>
            <a:ext cx="1736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MCX to SMA Cable</a:t>
            </a:r>
            <a:endParaRPr lang="es-PY" b="1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DC324AF-4C90-9687-5913-D33EF898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6" t="4352" r="19905"/>
          <a:stretch/>
        </p:blipFill>
        <p:spPr>
          <a:xfrm>
            <a:off x="1569182" y="1427215"/>
            <a:ext cx="2331028" cy="2240483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A450A25A-FFBA-33DB-138B-343655864B48}"/>
              </a:ext>
            </a:extLst>
          </p:cNvPr>
          <p:cNvSpPr txBox="1"/>
          <p:nvPr/>
        </p:nvSpPr>
        <p:spPr>
          <a:xfrm>
            <a:off x="277556" y="271917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LED turn on</a:t>
            </a:r>
            <a:endParaRPr lang="es-PY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31693E-80B9-F34C-5742-D9F44FA0AACA}"/>
              </a:ext>
            </a:extLst>
          </p:cNvPr>
          <p:cNvSpPr/>
          <p:nvPr/>
        </p:nvSpPr>
        <p:spPr>
          <a:xfrm rot="19038877">
            <a:off x="1147938" y="2449201"/>
            <a:ext cx="615820" cy="22822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Y"/>
          </a:p>
        </p:txBody>
      </p:sp>
      <p:pic>
        <p:nvPicPr>
          <p:cNvPr id="27" name="Picture 2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D706920-EFB8-60A8-CFF0-66B146A91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t="24974" r="3951"/>
          <a:stretch/>
        </p:blipFill>
        <p:spPr>
          <a:xfrm rot="5400000">
            <a:off x="35668" y="4098740"/>
            <a:ext cx="2840361" cy="18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53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>
            <a:extLst>
              <a:ext uri="{FF2B5EF4-FFF2-40B4-BE49-F238E27FC236}">
                <a16:creationId xmlns:a16="http://schemas.microsoft.com/office/drawing/2014/main" id="{48BFC0C7-39E6-22CC-1968-A2A91BCCA85A}"/>
              </a:ext>
            </a:extLst>
          </p:cNvPr>
          <p:cNvSpPr txBox="1"/>
          <p:nvPr/>
        </p:nvSpPr>
        <p:spPr>
          <a:xfrm>
            <a:off x="6572417" y="3190329"/>
            <a:ext cx="118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TNC Lights</a:t>
            </a:r>
            <a:endParaRPr lang="es-P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APRS tests results</a:t>
            </a:r>
            <a:endParaRPr lang="en-JP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E9CD298-6CA6-64F1-506A-59503B30B326}"/>
              </a:ext>
            </a:extLst>
          </p:cNvPr>
          <p:cNvSpPr txBox="1"/>
          <p:nvPr/>
        </p:nvSpPr>
        <p:spPr>
          <a:xfrm>
            <a:off x="1600809" y="228584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</a:rPr>
              <a:t>BIRDS-3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FAB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8F36FA4-1CEC-BB18-F6D7-DBC2AA012B50}"/>
              </a:ext>
            </a:extLst>
          </p:cNvPr>
          <p:cNvSpPr txBox="1"/>
          <p:nvPr/>
        </p:nvSpPr>
        <p:spPr>
          <a:xfrm>
            <a:off x="509511" y="2563312"/>
            <a:ext cx="1736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MCX to SMA Cable</a:t>
            </a:r>
            <a:endParaRPr lang="es-PY" b="1">
              <a:solidFill>
                <a:schemeClr val="bg1"/>
              </a:solidFill>
            </a:endParaRPr>
          </a:p>
        </p:txBody>
      </p:sp>
      <p:pic>
        <p:nvPicPr>
          <p:cNvPr id="4" name="Picture 3" descr="A person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2177FF56-3D12-0CB3-9B8F-6007B1027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11818"/>
          <a:stretch/>
        </p:blipFill>
        <p:spPr>
          <a:xfrm rot="5400000">
            <a:off x="445971" y="1226629"/>
            <a:ext cx="4736969" cy="45356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8A1829-10E2-3D3F-0CFF-B54EA46E0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1127" b="78233"/>
          <a:stretch/>
        </p:blipFill>
        <p:spPr>
          <a:xfrm>
            <a:off x="5315036" y="1138138"/>
            <a:ext cx="4286164" cy="2295418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903C374-D725-72C4-6E3C-16A91865E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94" b="75808"/>
          <a:stretch/>
        </p:blipFill>
        <p:spPr>
          <a:xfrm>
            <a:off x="5392525" y="3908675"/>
            <a:ext cx="5283568" cy="21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>
            <a:extLst>
              <a:ext uri="{FF2B5EF4-FFF2-40B4-BE49-F238E27FC236}">
                <a16:creationId xmlns:a16="http://schemas.microsoft.com/office/drawing/2014/main" id="{48BFC0C7-39E6-22CC-1968-A2A91BCCA85A}"/>
              </a:ext>
            </a:extLst>
          </p:cNvPr>
          <p:cNvSpPr txBox="1"/>
          <p:nvPr/>
        </p:nvSpPr>
        <p:spPr>
          <a:xfrm>
            <a:off x="6572417" y="3190329"/>
            <a:ext cx="118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TNC Lights</a:t>
            </a:r>
            <a:endParaRPr lang="es-P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APRS tests results</a:t>
            </a:r>
            <a:endParaRPr lang="en-JP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E9CD298-6CA6-64F1-506A-59503B30B326}"/>
              </a:ext>
            </a:extLst>
          </p:cNvPr>
          <p:cNvSpPr txBox="1"/>
          <p:nvPr/>
        </p:nvSpPr>
        <p:spPr>
          <a:xfrm>
            <a:off x="1600809" y="228584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</a:rPr>
              <a:t>BIRDS-3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FAB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8F36FA4-1CEC-BB18-F6D7-DBC2AA012B50}"/>
              </a:ext>
            </a:extLst>
          </p:cNvPr>
          <p:cNvSpPr txBox="1"/>
          <p:nvPr/>
        </p:nvSpPr>
        <p:spPr>
          <a:xfrm>
            <a:off x="509511" y="2563312"/>
            <a:ext cx="1736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MCX to SMA Cable</a:t>
            </a:r>
            <a:endParaRPr lang="es-PY" b="1">
              <a:solidFill>
                <a:schemeClr val="bg1"/>
              </a:solidFill>
            </a:endParaRPr>
          </a:p>
        </p:txBody>
      </p:sp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46756A4-C253-9473-FD00-F712BBBC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1" b="68522"/>
          <a:stretch/>
        </p:blipFill>
        <p:spPr>
          <a:xfrm>
            <a:off x="258727" y="4379003"/>
            <a:ext cx="11762966" cy="15255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385199E-7268-325F-212C-2FA1F97F2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30" r="67081" b="47041"/>
          <a:stretch/>
        </p:blipFill>
        <p:spPr>
          <a:xfrm>
            <a:off x="1995376" y="1409058"/>
            <a:ext cx="8065320" cy="25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5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E2FC-06D4-5F52-789A-0DABF2DA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RAS: APRS-R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5384F-029A-6E29-15B9-3C316FCC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73E245-0D87-AF25-E5E8-8C8D76E09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93772"/>
              </p:ext>
            </p:extLst>
          </p:nvPr>
        </p:nvGraphicFramePr>
        <p:xfrm>
          <a:off x="995173" y="1642022"/>
          <a:ext cx="10201653" cy="2230628"/>
        </p:xfrm>
        <a:graphic>
          <a:graphicData uri="http://schemas.openxmlformats.org/drawingml/2006/table">
            <a:tbl>
              <a:tblPr/>
              <a:tblGrid>
                <a:gridCol w="962203">
                  <a:extLst>
                    <a:ext uri="{9D8B030D-6E8A-4147-A177-3AD203B41FA5}">
                      <a16:colId xmlns:a16="http://schemas.microsoft.com/office/drawing/2014/main" val="2055774655"/>
                    </a:ext>
                  </a:extLst>
                </a:gridCol>
                <a:gridCol w="2699827">
                  <a:extLst>
                    <a:ext uri="{9D8B030D-6E8A-4147-A177-3AD203B41FA5}">
                      <a16:colId xmlns:a16="http://schemas.microsoft.com/office/drawing/2014/main" val="1503513617"/>
                    </a:ext>
                  </a:extLst>
                </a:gridCol>
                <a:gridCol w="1031262">
                  <a:extLst>
                    <a:ext uri="{9D8B030D-6E8A-4147-A177-3AD203B41FA5}">
                      <a16:colId xmlns:a16="http://schemas.microsoft.com/office/drawing/2014/main" val="3789482592"/>
                    </a:ext>
                  </a:extLst>
                </a:gridCol>
                <a:gridCol w="2006291">
                  <a:extLst>
                    <a:ext uri="{9D8B030D-6E8A-4147-A177-3AD203B41FA5}">
                      <a16:colId xmlns:a16="http://schemas.microsoft.com/office/drawing/2014/main" val="707813852"/>
                    </a:ext>
                  </a:extLst>
                </a:gridCol>
                <a:gridCol w="2571246">
                  <a:extLst>
                    <a:ext uri="{9D8B030D-6E8A-4147-A177-3AD203B41FA5}">
                      <a16:colId xmlns:a16="http://schemas.microsoft.com/office/drawing/2014/main" val="56735103"/>
                    </a:ext>
                  </a:extLst>
                </a:gridCol>
                <a:gridCol w="930824">
                  <a:extLst>
                    <a:ext uri="{9D8B030D-6E8A-4147-A177-3AD203B41FA5}">
                      <a16:colId xmlns:a16="http://schemas.microsoft.com/office/drawing/2014/main" val="1322090840"/>
                    </a:ext>
                  </a:extLst>
                </a:gridCol>
              </a:tblGrid>
              <a:tr h="445061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SR1.1 -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Payload shall be controllable through an uplink command from a control ground station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808767"/>
                  </a:ext>
                </a:extLst>
              </a:tr>
              <a:tr h="219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Design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Verification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Verification Method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67176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DR1.1.1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 will be sent from ground station using UHF uplink 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frrequency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VR1.1.1.1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Measure receivable signal power of COMM transceiver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Using spectrum analyzer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Δ</a:t>
                      </a:r>
                      <a:endParaRPr lang="en-US"/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17794"/>
                  </a:ext>
                </a:extLst>
              </a:tr>
              <a:tr h="402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DR1.1.2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OBC will relay the command to Mission Boss to activate APRS Reference payload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VR1.1.2.1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Check if the APRS/SF-WARD payload is activated/deactivated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Using terminal software to read APRS reference MCU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5042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CE7A86-06C3-442D-89AD-A2B689421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00424"/>
              </p:ext>
            </p:extLst>
          </p:nvPr>
        </p:nvGraphicFramePr>
        <p:xfrm>
          <a:off x="3639946" y="4362442"/>
          <a:ext cx="5226051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376">
                  <a:extLst>
                    <a:ext uri="{9D8B030D-6E8A-4147-A177-3AD203B41FA5}">
                      <a16:colId xmlns:a16="http://schemas.microsoft.com/office/drawing/2014/main" val="581536345"/>
                    </a:ext>
                  </a:extLst>
                </a:gridCol>
                <a:gridCol w="306578">
                  <a:extLst>
                    <a:ext uri="{9D8B030D-6E8A-4147-A177-3AD203B41FA5}">
                      <a16:colId xmlns:a16="http://schemas.microsoft.com/office/drawing/2014/main" val="3452371000"/>
                    </a:ext>
                  </a:extLst>
                </a:gridCol>
                <a:gridCol w="3570097">
                  <a:extLst>
                    <a:ext uri="{9D8B030D-6E8A-4147-A177-3AD203B41FA5}">
                      <a16:colId xmlns:a16="http://schemas.microsoft.com/office/drawing/2014/main" val="79719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Successful / Verified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03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successful / More tests required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0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Failed / Not tested yet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08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49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E2FC-06D4-5F52-789A-0DABF2DA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RAS: APRS-R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5384F-029A-6E29-15B9-3C316FCC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73E245-0D87-AF25-E5E8-8C8D76E09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13923"/>
              </p:ext>
            </p:extLst>
          </p:nvPr>
        </p:nvGraphicFramePr>
        <p:xfrm>
          <a:off x="981075" y="1406850"/>
          <a:ext cx="10220325" cy="3616882"/>
        </p:xfrm>
        <a:graphic>
          <a:graphicData uri="http://schemas.openxmlformats.org/drawingml/2006/table">
            <a:tbl>
              <a:tblPr/>
              <a:tblGrid>
                <a:gridCol w="1171274">
                  <a:extLst>
                    <a:ext uri="{9D8B030D-6E8A-4147-A177-3AD203B41FA5}">
                      <a16:colId xmlns:a16="http://schemas.microsoft.com/office/drawing/2014/main" val="2055774655"/>
                    </a:ext>
                  </a:extLst>
                </a:gridCol>
                <a:gridCol w="2572636">
                  <a:extLst>
                    <a:ext uri="{9D8B030D-6E8A-4147-A177-3AD203B41FA5}">
                      <a16:colId xmlns:a16="http://schemas.microsoft.com/office/drawing/2014/main" val="1503513617"/>
                    </a:ext>
                  </a:extLst>
                </a:gridCol>
                <a:gridCol w="982679">
                  <a:extLst>
                    <a:ext uri="{9D8B030D-6E8A-4147-A177-3AD203B41FA5}">
                      <a16:colId xmlns:a16="http://schemas.microsoft.com/office/drawing/2014/main" val="3789482592"/>
                    </a:ext>
                  </a:extLst>
                </a:gridCol>
                <a:gridCol w="2074261">
                  <a:extLst>
                    <a:ext uri="{9D8B030D-6E8A-4147-A177-3AD203B41FA5}">
                      <a16:colId xmlns:a16="http://schemas.microsoft.com/office/drawing/2014/main" val="707813852"/>
                    </a:ext>
                  </a:extLst>
                </a:gridCol>
                <a:gridCol w="2287627">
                  <a:extLst>
                    <a:ext uri="{9D8B030D-6E8A-4147-A177-3AD203B41FA5}">
                      <a16:colId xmlns:a16="http://schemas.microsoft.com/office/drawing/2014/main" val="56735103"/>
                    </a:ext>
                  </a:extLst>
                </a:gridCol>
                <a:gridCol w="1131848">
                  <a:extLst>
                    <a:ext uri="{9D8B030D-6E8A-4147-A177-3AD203B41FA5}">
                      <a16:colId xmlns:a16="http://schemas.microsoft.com/office/drawing/2014/main" val="1322090840"/>
                    </a:ext>
                  </a:extLst>
                </a:gridCol>
              </a:tblGrid>
              <a:tr h="445061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SR1.2 -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VHF transceiver operating in half-duplex will receive data from amateur radio users/ground terminal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08767"/>
                  </a:ext>
                </a:extLst>
              </a:tr>
              <a:tr h="219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Design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Verification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Verification Method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67176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DR1.2.1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Receiver will demodulate FM signal received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VR1.2.1.1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AFSK output of receiver</a:t>
                      </a:r>
                    </a:p>
                  </a:txBody>
                  <a:tcPr marL="108000" marR="36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Using spectrum analyzer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Δ</a:t>
                      </a:r>
                      <a:endParaRPr lang="en-US"/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94747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DR1.2.2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TNC will decode received AFSK signal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VR1.2.2.1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data output of TNC</a:t>
                      </a:r>
                    </a:p>
                  </a:txBody>
                  <a:tcPr marL="108000" marR="36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 serial output of TNC through serial monitor on PC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369135"/>
                  </a:ext>
                </a:extLst>
              </a:tr>
              <a:tr h="5065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DR1.2.3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APRS reference payload will receive transmitted data and store it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VR1.2.3.1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received data if it matches transmitted data through wired testing</a:t>
                      </a:r>
                    </a:p>
                  </a:txBody>
                  <a:tcPr marL="108000" marR="36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 received OBC data through serial on PC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80237"/>
                  </a:ext>
                </a:extLst>
              </a:tr>
              <a:tr h="506585">
                <a:tc vMerge="1">
                  <a:txBody>
                    <a:bodyPr/>
                    <a:lstStyle/>
                    <a:p>
                      <a:pPr algn="ctr" fontAlgn="ctr"/>
                      <a:endParaRPr lang="en-JP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JP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VR1.2.3.2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stored data in flash memory</a:t>
                      </a:r>
                    </a:p>
                  </a:txBody>
                  <a:tcPr marL="108000" marR="36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 flash memory through APRS reference serial interface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7442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0E4748-D4FE-42F8-F1FA-9195221AD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55894"/>
              </p:ext>
            </p:extLst>
          </p:nvPr>
        </p:nvGraphicFramePr>
        <p:xfrm>
          <a:off x="3478211" y="5133781"/>
          <a:ext cx="522605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376">
                  <a:extLst>
                    <a:ext uri="{9D8B030D-6E8A-4147-A177-3AD203B41FA5}">
                      <a16:colId xmlns:a16="http://schemas.microsoft.com/office/drawing/2014/main" val="581536345"/>
                    </a:ext>
                  </a:extLst>
                </a:gridCol>
                <a:gridCol w="306578">
                  <a:extLst>
                    <a:ext uri="{9D8B030D-6E8A-4147-A177-3AD203B41FA5}">
                      <a16:colId xmlns:a16="http://schemas.microsoft.com/office/drawing/2014/main" val="3452371000"/>
                    </a:ext>
                  </a:extLst>
                </a:gridCol>
                <a:gridCol w="3570097">
                  <a:extLst>
                    <a:ext uri="{9D8B030D-6E8A-4147-A177-3AD203B41FA5}">
                      <a16:colId xmlns:a16="http://schemas.microsoft.com/office/drawing/2014/main" val="79719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Successful / Verified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03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successful / More tests required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0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Failed / Not tested yet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08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65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RAS: APRS-R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1E1CB4-B15B-DEFB-B25D-625E45CC9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32737"/>
              </p:ext>
            </p:extLst>
          </p:nvPr>
        </p:nvGraphicFramePr>
        <p:xfrm>
          <a:off x="995362" y="1644531"/>
          <a:ext cx="10201276" cy="2559148"/>
        </p:xfrm>
        <a:graphic>
          <a:graphicData uri="http://schemas.openxmlformats.org/drawingml/2006/table">
            <a:tbl>
              <a:tblPr/>
              <a:tblGrid>
                <a:gridCol w="1109663">
                  <a:extLst>
                    <a:ext uri="{9D8B030D-6E8A-4147-A177-3AD203B41FA5}">
                      <a16:colId xmlns:a16="http://schemas.microsoft.com/office/drawing/2014/main" val="342906957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49934089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313144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3569975304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895960359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2930804277"/>
                    </a:ext>
                  </a:extLst>
                </a:gridCol>
              </a:tblGrid>
              <a:tr h="50658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SR1.3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Payload shall store received packets (APRS message and ground sensor) into memory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335808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Design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Verification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Verification Method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200431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DR1.3.1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APRS reference MCU shall process received AX.25 frame into the correct fields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VR1.3.1.1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processed data of APRS reference MCU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 processed data through serial 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interfase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3873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DR1.3.2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Flash memory of capacity of at least 32 MB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VR1.3.2.1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specification and writable memory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Through write operations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065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74C2C4F-BBA4-3F4E-B617-BA8ABCA87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28636"/>
              </p:ext>
            </p:extLst>
          </p:nvPr>
        </p:nvGraphicFramePr>
        <p:xfrm>
          <a:off x="3639946" y="4657209"/>
          <a:ext cx="5226051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376">
                  <a:extLst>
                    <a:ext uri="{9D8B030D-6E8A-4147-A177-3AD203B41FA5}">
                      <a16:colId xmlns:a16="http://schemas.microsoft.com/office/drawing/2014/main" val="581536345"/>
                    </a:ext>
                  </a:extLst>
                </a:gridCol>
                <a:gridCol w="306578">
                  <a:extLst>
                    <a:ext uri="{9D8B030D-6E8A-4147-A177-3AD203B41FA5}">
                      <a16:colId xmlns:a16="http://schemas.microsoft.com/office/drawing/2014/main" val="3452371000"/>
                    </a:ext>
                  </a:extLst>
                </a:gridCol>
                <a:gridCol w="3570097">
                  <a:extLst>
                    <a:ext uri="{9D8B030D-6E8A-4147-A177-3AD203B41FA5}">
                      <a16:colId xmlns:a16="http://schemas.microsoft.com/office/drawing/2014/main" val="79719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Successful / Verified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03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successful / More tests required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0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Failed / Not tested yet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08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02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RAS: APRS-R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999437-4544-D290-F6C0-33C10392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67494"/>
              </p:ext>
            </p:extLst>
          </p:nvPr>
        </p:nvGraphicFramePr>
        <p:xfrm>
          <a:off x="995362" y="2058696"/>
          <a:ext cx="10201276" cy="1892839"/>
        </p:xfrm>
        <a:graphic>
          <a:graphicData uri="http://schemas.openxmlformats.org/drawingml/2006/table">
            <a:tbl>
              <a:tblPr/>
              <a:tblGrid>
                <a:gridCol w="1109663">
                  <a:extLst>
                    <a:ext uri="{9D8B030D-6E8A-4147-A177-3AD203B41FA5}">
                      <a16:colId xmlns:a16="http://schemas.microsoft.com/office/drawing/2014/main" val="342906957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4993408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30313144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69975304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895960359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2930804277"/>
                    </a:ext>
                  </a:extLst>
                </a:gridCol>
              </a:tblGrid>
              <a:tr h="50658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SR1.4 -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Payload shall transmit stored data to ground station upon command from ground station using COM data downlink frequency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22" marR="4522" marT="4522" marB="21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335808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Design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Verification Requirements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Verification Method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4522" marR="4522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200431"/>
                  </a:ext>
                </a:extLst>
              </a:tr>
              <a:tr h="506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DR1.4.1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 MCU shall read stored memory in APRS reference flash memory for downlink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VR1.4.1.1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 data transmitted by COMM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 received data</a:t>
                      </a: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72000" marT="4522" marB="21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24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013FEA-A3BC-B138-0344-3BA7717BA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12123"/>
              </p:ext>
            </p:extLst>
          </p:nvPr>
        </p:nvGraphicFramePr>
        <p:xfrm>
          <a:off x="3482974" y="4332307"/>
          <a:ext cx="5226051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376">
                  <a:extLst>
                    <a:ext uri="{9D8B030D-6E8A-4147-A177-3AD203B41FA5}">
                      <a16:colId xmlns:a16="http://schemas.microsoft.com/office/drawing/2014/main" val="581536345"/>
                    </a:ext>
                  </a:extLst>
                </a:gridCol>
                <a:gridCol w="306578">
                  <a:extLst>
                    <a:ext uri="{9D8B030D-6E8A-4147-A177-3AD203B41FA5}">
                      <a16:colId xmlns:a16="http://schemas.microsoft.com/office/drawing/2014/main" val="3452371000"/>
                    </a:ext>
                  </a:extLst>
                </a:gridCol>
                <a:gridCol w="3570097">
                  <a:extLst>
                    <a:ext uri="{9D8B030D-6E8A-4147-A177-3AD203B41FA5}">
                      <a16:colId xmlns:a16="http://schemas.microsoft.com/office/drawing/2014/main" val="79719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Successful / Verified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03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successful / More tests required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0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Failed / Not tested yet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08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97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>
            <a:extLst>
              <a:ext uri="{FF2B5EF4-FFF2-40B4-BE49-F238E27FC236}">
                <a16:creationId xmlns:a16="http://schemas.microsoft.com/office/drawing/2014/main" id="{48BFC0C7-39E6-22CC-1968-A2A91BCCA85A}"/>
              </a:ext>
            </a:extLst>
          </p:cNvPr>
          <p:cNvSpPr txBox="1"/>
          <p:nvPr/>
        </p:nvSpPr>
        <p:spPr>
          <a:xfrm>
            <a:off x="6572417" y="3190329"/>
            <a:ext cx="118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TNC Lights</a:t>
            </a:r>
            <a:endParaRPr lang="es-P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E9CD298-6CA6-64F1-506A-59503B30B326}"/>
              </a:ext>
            </a:extLst>
          </p:cNvPr>
          <p:cNvSpPr txBox="1"/>
          <p:nvPr/>
        </p:nvSpPr>
        <p:spPr>
          <a:xfrm>
            <a:off x="1600809" y="228584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</a:rPr>
              <a:t>BIRDS-3 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FAB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8F36FA4-1CEC-BB18-F6D7-DBC2AA012B50}"/>
              </a:ext>
            </a:extLst>
          </p:cNvPr>
          <p:cNvSpPr txBox="1"/>
          <p:nvPr/>
        </p:nvSpPr>
        <p:spPr>
          <a:xfrm>
            <a:off x="509511" y="2563312"/>
            <a:ext cx="1736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MCX to SMA Cable</a:t>
            </a:r>
            <a:endParaRPr lang="es-PY" b="1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67CB2-2FD6-648D-D085-E529D63F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90643"/>
              </p:ext>
            </p:extLst>
          </p:nvPr>
        </p:nvGraphicFramePr>
        <p:xfrm>
          <a:off x="31044" y="1983998"/>
          <a:ext cx="13485572" cy="312341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770834194"/>
                    </a:ext>
                  </a:extLst>
                </a:gridCol>
                <a:gridCol w="1567292">
                  <a:extLst>
                    <a:ext uri="{9D8B030D-6E8A-4147-A177-3AD203B41FA5}">
                      <a16:colId xmlns:a16="http://schemas.microsoft.com/office/drawing/2014/main" val="2538116741"/>
                    </a:ext>
                  </a:extLst>
                </a:gridCol>
                <a:gridCol w="127300">
                  <a:extLst>
                    <a:ext uri="{9D8B030D-6E8A-4147-A177-3AD203B41FA5}">
                      <a16:colId xmlns:a16="http://schemas.microsoft.com/office/drawing/2014/main" val="19447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686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30530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1573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1856634"/>
                    </a:ext>
                  </a:extLst>
                </a:gridCol>
                <a:gridCol w="127300">
                  <a:extLst>
                    <a:ext uri="{9D8B030D-6E8A-4147-A177-3AD203B41FA5}">
                      <a16:colId xmlns:a16="http://schemas.microsoft.com/office/drawing/2014/main" val="38616464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1501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21443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74042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616755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29734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1765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5999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0074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84649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99591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99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29699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66490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442847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789144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36576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789425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93003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79782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82162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13583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1629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77907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4699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17749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9929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3271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7141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288122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98852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87725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292322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803932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452188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11188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22469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406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65175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5768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73144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5925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384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21344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22881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8885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875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4525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176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2616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174338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2732621"/>
                    </a:ext>
                  </a:extLst>
                </a:gridCol>
              </a:tblGrid>
              <a:tr h="173523">
                <a:tc rowSpan="3"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TASK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2022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2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2023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09779"/>
                  </a:ext>
                </a:extLst>
              </a:tr>
              <a:tr h="1735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DEC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JANUARY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FEBRUARY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MARCH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APRIL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MAY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JUNE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JULY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AUGUST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SEPTEMBER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OCTOBER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NOVEMBER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DECEMBER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69286"/>
                  </a:ext>
                </a:extLst>
              </a:tr>
              <a:tr h="1735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48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49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50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6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7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8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9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10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13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14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15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16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17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18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19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20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23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24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25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26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27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28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29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30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33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34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35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36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37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38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39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40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43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44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45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46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47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48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49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50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51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52</a:t>
                      </a:r>
                    </a:p>
                  </a:txBody>
                  <a:tcPr marL="3998" marR="3998" marT="3998" marB="239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536143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982479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Mission Definition Review (MDR)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525238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Check legacy missions' info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459449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Test BIRDS APRS legacy boards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65020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Programming MCU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401452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Preliminary Design Review (PDR)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176024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EM board development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192099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EM components procurement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33498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EM board testing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66316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Integration with other subsystems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066949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Critical Design Review (CDR)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017507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EM Board space environment testing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69317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FM Board development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53415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FM Integration 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25167"/>
                  </a:ext>
                </a:extLst>
              </a:tr>
              <a:tr h="17352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Testing</a:t>
                      </a: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3998" marR="3998" marT="3998" marB="239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0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5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21DB6-07F9-5BF9-09AB-585E2293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and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CE7ED4-FBC9-D475-A556-A5234D294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33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Arial"/>
                <a:cs typeface="Arial"/>
              </a:rPr>
              <a:t>Purpose : </a:t>
            </a:r>
            <a:r>
              <a:rPr lang="en-US" sz="2400">
                <a:latin typeface="Arial"/>
                <a:cs typeface="Arial"/>
              </a:rPr>
              <a:t>Provide satellite APRS </a:t>
            </a:r>
            <a:r>
              <a:rPr lang="en-US" sz="2400" err="1">
                <a:latin typeface="Arial"/>
                <a:cs typeface="Arial"/>
              </a:rPr>
              <a:t>Digipeating</a:t>
            </a:r>
            <a:r>
              <a:rPr lang="en-US" sz="2400">
                <a:latin typeface="Arial"/>
                <a:cs typeface="Arial"/>
              </a:rPr>
              <a:t> service for Amateur Radio Community.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 b="1">
                <a:latin typeface="Arial"/>
                <a:cs typeface="Arial"/>
              </a:rPr>
              <a:t>Function 1: </a:t>
            </a:r>
            <a:r>
              <a:rPr lang="en-US" sz="2400">
                <a:latin typeface="Arial"/>
                <a:cs typeface="Arial"/>
              </a:rPr>
              <a:t>Digipeater APRS packets from amateur radio stations on the ground.​</a:t>
            </a:r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	Performance 1a: Transmit satellite APRS beacon to ground​</a:t>
            </a:r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	Performance 1b: Receive and retransmit APRS packets from amateur 	radio stations. 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	Performance 1c: Transfer the received data packets to desired 	micro controller.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FA9A7E-BE22-3B76-8E47-F857527B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9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21DB6-07F9-5BF9-09AB-585E2293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and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CE7ED4-FBC9-D475-A556-A5234D294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33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Arial"/>
                <a:cs typeface="Arial"/>
              </a:rPr>
              <a:t>Function 2 : </a:t>
            </a:r>
            <a:r>
              <a:rPr lang="en-US" sz="2400">
                <a:latin typeface="Arial"/>
                <a:cs typeface="Arial"/>
              </a:rPr>
              <a:t>Store the received data.​</a:t>
            </a:r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	Performance 2a: Store the data to satellite’s specified memory 	location.​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b="1">
                <a:latin typeface="Arial"/>
                <a:cs typeface="Arial"/>
              </a:rPr>
              <a:t>Function 3 : </a:t>
            </a:r>
            <a:r>
              <a:rPr lang="en-US" sz="2400">
                <a:latin typeface="Arial"/>
                <a:cs typeface="Arial"/>
              </a:rPr>
              <a:t>Data transfer to the COM MCU​.</a:t>
            </a:r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	Performance 3a: Transfer stored data to COM MCU for download 	via UHF 4800 bps to ground stations. </a:t>
            </a:r>
            <a:endParaRPr lang="en-US" sz="2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FA9A7E-BE22-3B76-8E47-F857527B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0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FD3E598-E5E2-D181-1AA1-53B8F0FC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03" y="939102"/>
            <a:ext cx="7694555" cy="5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D80472-1F7E-B490-6E65-55F08B4CF2AF}"/>
              </a:ext>
            </a:extLst>
          </p:cNvPr>
          <p:cNvSpPr/>
          <p:nvPr/>
        </p:nvSpPr>
        <p:spPr>
          <a:xfrm>
            <a:off x="3850640" y="4124960"/>
            <a:ext cx="6197600" cy="22313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6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60ACDB0-ACAC-2A5E-6896-FDB0480E7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6" t="53956" r="-4149" b="1540"/>
          <a:stretch/>
        </p:blipFill>
        <p:spPr bwMode="auto">
          <a:xfrm>
            <a:off x="218994" y="1904893"/>
            <a:ext cx="11425020" cy="35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9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Main Components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5" descr="A picture containing case, accessory&#10;&#10;Description automatically generated">
            <a:extLst>
              <a:ext uri="{FF2B5EF4-FFF2-40B4-BE49-F238E27FC236}">
                <a16:creationId xmlns:a16="http://schemas.microsoft.com/office/drawing/2014/main" id="{F3AF17C3-1640-BF2C-842F-7991C424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633" y="1410585"/>
            <a:ext cx="2743200" cy="274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F9FBEF-0434-E4F7-8C16-FF6CED53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56" y="4191241"/>
            <a:ext cx="2078666" cy="2108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721E8-E976-9989-C42A-F0FEC3E97A78}"/>
              </a:ext>
            </a:extLst>
          </p:cNvPr>
          <p:cNvSpPr txBox="1"/>
          <p:nvPr/>
        </p:nvSpPr>
        <p:spPr>
          <a:xfrm>
            <a:off x="855035" y="2153093"/>
            <a:ext cx="459247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Transceivers: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Radiometrix BiM1H </a:t>
            </a:r>
          </a:p>
          <a:p>
            <a:r>
              <a:rPr lang="en-US" sz="2000" dirty="0">
                <a:latin typeface="Arial"/>
                <a:cs typeface="Arial"/>
              </a:rPr>
              <a:t>(BIRDS Heritage)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Nice RF SA818V </a:t>
            </a:r>
          </a:p>
          <a:p>
            <a:r>
              <a:rPr lang="en-US" sz="2000" dirty="0">
                <a:latin typeface="Arial"/>
                <a:cs typeface="Arial"/>
              </a:rPr>
              <a:t>(PSAT-2 satellite aka NO-104)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cs typeface="Arial"/>
              </a:rPr>
              <a:t>Terminal Node Controller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ATMEGA 1284P</a:t>
            </a:r>
          </a:p>
          <a:p>
            <a:r>
              <a:rPr lang="en-US" sz="2000" dirty="0">
                <a:latin typeface="Arial"/>
                <a:cs typeface="Arial"/>
              </a:rPr>
              <a:t> (from </a:t>
            </a:r>
            <a:r>
              <a:rPr lang="en-US" sz="2000" err="1">
                <a:latin typeface="Arial"/>
                <a:cs typeface="Arial"/>
              </a:rPr>
              <a:t>Byonics</a:t>
            </a:r>
            <a:r>
              <a:rPr lang="en-US" sz="2000" dirty="0">
                <a:latin typeface="Arial"/>
                <a:cs typeface="Arial"/>
              </a:rPr>
              <a:t> TT4)</a:t>
            </a:r>
            <a:endParaRPr lang="en-US">
              <a:cs typeface="Calibri" panose="020F0502020204030204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020B6CC1-9CA4-35A5-BDAF-8719788E77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91" t="37217" r="30574" b="29040"/>
          <a:stretch/>
        </p:blipFill>
        <p:spPr>
          <a:xfrm>
            <a:off x="5741248" y="2619082"/>
            <a:ext cx="2903001" cy="16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43137BD-63CC-3E09-8E7F-46122DB2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70" y="705633"/>
            <a:ext cx="8068339" cy="5694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Schematics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9448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35A0311-AD81-5A18-F9F8-742F84E7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96" y="784703"/>
            <a:ext cx="7899990" cy="5580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Schematics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82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7F89-E8AB-7041-A51C-5B6B804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</a:t>
            </a:r>
            <a:endParaRPr lang="en-JP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C670-4186-E45E-B756-A4FF0D3E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B2CE8-63EC-0F40-ABC6-8FC510A267F9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5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headEnd type="triangle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C52E1EFDCF6F64990155574BBDBDC84" ma:contentTypeVersion="14" ma:contentTypeDescription="新しいドキュメントを作成します。" ma:contentTypeScope="" ma:versionID="19b414c3d9da9451ede3c10639b9d807">
  <xsd:schema xmlns:xsd="http://www.w3.org/2001/XMLSchema" xmlns:xs="http://www.w3.org/2001/XMLSchema" xmlns:p="http://schemas.microsoft.com/office/2006/metadata/properties" xmlns:ns2="63281834-bd77-4da8-9b5c-8cdc7ad0c569" xmlns:ns3="64183b6c-8ea3-4ca2-af76-7bf4d48b8167" targetNamespace="http://schemas.microsoft.com/office/2006/metadata/properties" ma:root="true" ma:fieldsID="1249fea17e49e03d1deddd1e94109679" ns2:_="" ns3:_="">
    <xsd:import namespace="63281834-bd77-4da8-9b5c-8cdc7ad0c569"/>
    <xsd:import namespace="64183b6c-8ea3-4ca2-af76-7bf4d48b81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81834-bd77-4da8-9b5c-8cdc7ad0c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83b6c-8ea3-4ca2-af76-7bf4d48b816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281834-bd77-4da8-9b5c-8cdc7ad0c56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2B86D41-FDD5-4E46-8F11-3290B55BFF8B}"/>
</file>

<file path=customXml/itemProps2.xml><?xml version="1.0" encoding="utf-8"?>
<ds:datastoreItem xmlns:ds="http://schemas.openxmlformats.org/officeDocument/2006/customXml" ds:itemID="{9E5F327F-954C-4DA6-8F8D-8876F3ECF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81819D-A6CC-401F-BCA9-CF5B7FCC32FB}">
  <ds:schemaRefs>
    <ds:schemaRef ds:uri="63281834-bd77-4da8-9b5c-8cdc7ad0c56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1_Office Theme</vt:lpstr>
      <vt:lpstr>2_Office Theme</vt:lpstr>
      <vt:lpstr>PowerPoint Presentation</vt:lpstr>
      <vt:lpstr>Function and Performance</vt:lpstr>
      <vt:lpstr>Function and Performance</vt:lpstr>
      <vt:lpstr>Block Diagram</vt:lpstr>
      <vt:lpstr>Block Diagram</vt:lpstr>
      <vt:lpstr>System Main Components</vt:lpstr>
      <vt:lpstr>Schematics</vt:lpstr>
      <vt:lpstr>Schematics</vt:lpstr>
      <vt:lpstr>PCB design</vt:lpstr>
      <vt:lpstr>APRS-DP test setup</vt:lpstr>
      <vt:lpstr>APRS-DP test results</vt:lpstr>
      <vt:lpstr>APRS tests results</vt:lpstr>
      <vt:lpstr>APRS tests results</vt:lpstr>
      <vt:lpstr>RAS: APRS-R</vt:lpstr>
      <vt:lpstr>RAS: APRS-R</vt:lpstr>
      <vt:lpstr>RAS: APRS-R</vt:lpstr>
      <vt:lpstr>RAS: APRS-R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FERRER TORRES Javier Eladio</dc:creator>
  <cp:revision>64</cp:revision>
  <dcterms:created xsi:type="dcterms:W3CDTF">2023-05-22T03:29:07Z</dcterms:created>
  <dcterms:modified xsi:type="dcterms:W3CDTF">2023-05-24T09:47:02Z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0x0101009C52E1EFDCF6F64990155574BBDBDC84</vt:lpwstr>
  </property>
  <property fmtid="{D5CDD505-2E9C-101B-9397-08002B2CF9AE}" pid="3" name="MediaServiceImageTags">
    <vt:lpwstr/>
  </property>
</Properties>
</file>